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notesSlides/notesSlide3.xml" ContentType="application/vnd.openxmlformats-officedocument.presentationml.notesSlide+xml"/>
  <Override PartName="/ppt/ink/ink20.xml" ContentType="application/inkml+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 id="2147483686" r:id="rId2"/>
  </p:sldMasterIdLst>
  <p:notesMasterIdLst>
    <p:notesMasterId r:id="rId24"/>
  </p:notesMasterIdLst>
  <p:sldIdLst>
    <p:sldId id="256" r:id="rId3"/>
    <p:sldId id="303" r:id="rId4"/>
    <p:sldId id="318" r:id="rId5"/>
    <p:sldId id="317" r:id="rId6"/>
    <p:sldId id="326" r:id="rId7"/>
    <p:sldId id="325" r:id="rId8"/>
    <p:sldId id="324" r:id="rId9"/>
    <p:sldId id="323" r:id="rId10"/>
    <p:sldId id="322" r:id="rId11"/>
    <p:sldId id="321" r:id="rId12"/>
    <p:sldId id="320" r:id="rId13"/>
    <p:sldId id="319" r:id="rId14"/>
    <p:sldId id="333" r:id="rId15"/>
    <p:sldId id="332" r:id="rId16"/>
    <p:sldId id="331" r:id="rId17"/>
    <p:sldId id="330" r:id="rId18"/>
    <p:sldId id="329" r:id="rId19"/>
    <p:sldId id="328" r:id="rId20"/>
    <p:sldId id="327" r:id="rId21"/>
    <p:sldId id="316" r:id="rId22"/>
    <p:sldId id="310" r:id="rId23"/>
  </p:sldIdLst>
  <p:sldSz cx="9144000" cy="6858000" type="screen4x3"/>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14" autoAdjust="0"/>
    <p:restoredTop sz="81868" autoAdjust="0"/>
  </p:normalViewPr>
  <p:slideViewPr>
    <p:cSldViewPr snapToGrid="0" snapToObjects="1">
      <p:cViewPr varScale="1">
        <p:scale>
          <a:sx n="70" d="100"/>
          <a:sy n="70" d="100"/>
        </p:scale>
        <p:origin x="1802" y="2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09:10.706"/>
    </inkml:context>
    <inkml:brush xml:id="br0">
      <inkml:brushProperty name="width" value="0.05292" units="cm"/>
      <inkml:brushProperty name="height" value="0.05292" units="cm"/>
      <inkml:brushProperty name="color" value="#FF0000"/>
    </inkml:brush>
  </inkml:definitions>
  <inkml:trace contextRef="#ctx0" brushRef="#br0">11733 14684 263 0,'-2'1'78'15,"0"0"-27"-15,1-1 55 16,0 0-2-16,0 0-20 0,0 1 9 16,1 1-9-16,0-2-25 15,0 0-26-15,0 0-12 16,0 0-12-16,0-2-6 16,0 0 11-16,0-4 21 15,0-7-13-15,0-2-17 16,2-7 9-16,1-5 0 0,1-4 9 15,1-3 1-15,3-3-12 16,0-1-9-16,1-5-4 16,2-2 2-16,1-2-2 15,0-3 1-15,-1 0 1 16,-2 1 0-16,-2 1-1 0,-2 1 2 16,-3 3-2-16,-1 1 1 15,-1 3 0-15,0 3 0 16,0 7 0-16,0 2-1 15,0 7-1-15,0 3 2 16,0 4-3-16,3 3 3 0,1 3-3 16,-1-1-1-16,0 5 1 15,1 0-1-15,0 4 0 16,0 0-1-16,0 4 0 16,0 3 0-16,2 4 2 15,-1 3 0-15,1 0 2 0,0 4 0 16,2 1 2-16,1 2-2 15,-1 3 0-15,0 2 0 16,0 0 0-16,0 1-3 16,-1 1 4-16,0 1-2 15,2-3 2-15,-1 2 1 0,1 0-2 16,1 2 0-16,1 0 1 16,0 0-1-16,1 2 0 15,0 0 0-15,-2 0 1 16,2-3-1-16,-2 0-1 15,0-1 2-15,-1 0 0 0,0-3-2 16,-1 0 0-16,-1 0-4 16,3 0-4-16,-2-4-4 15,0 0-3-15,0-2 9 16,2-4 4-16,-2-1 3 16,-1-4-1-16,1-1 2 0,-3-3-1 15,0-3-1-15,-1-2 2 16,0 2-1-16,0-4 2 15,-1-5 3-15,1-2 1 16,1-6 12-16,0-4-6 16,3-7 0-16,1-4 0 0,4-2 0 15,1-8 0-15,3-2-1 16,2-6 1-16,1-2-4 16,5-3-4-16,-2-2-1 15,0-1-3-15,0 2 2 16,-2 2 2-16,-4 3 3 15,-1 7-4-15,-5 3-2 0,-1 4 6 16,-1 5-5-16,-3 6-1 16,-1 4 0-16,-2 2 1 15,-1 7-2-15,0 4 1 16,-2 2-2-16,0 2-18 16,0 4-40-16,0 7-38 0,0 4-4 15,0 7-74-15,0 2-94 16,-2 3-251-16</inkml:trace>
  <inkml:trace contextRef="#ctx0" brushRef="#br0" timeOffset="813.5509">12732 14358 83 0,'2'-4'420'15,"-4"2"-392"-15,-1-1 43 16,3 1 23-16,-4 1-54 0,2-1-6 16,-3 1 19-16,-1 1 0 15,-1 0-2-15,-1 0-20 16,-1 5-20-16,-1 2-2 16,-3 3-5-16,0 0-5 15,-3 4 0-15,0 0 1 0,-1 4-1 16,1 0 1-1,-1 0 0-15,4 0 0 0,0 0 1 16,4 1-2-16,3-1 1 16,1-1 0-16,5 0-1 15,0-2-2-15,2-3 1 0,5-1 3 16,2-5 7-16,2-3 2 16,0-2 2-16,0-2-2 15,1-1 8-15,-2-5 5 16,-1-4-3-16,1-3-10 15,-3-1-4-15,0-4-2 16,-2-2 1-16,3-2-1 0,-3 2 4 16,-1 4 4-16,0 1 0 15,0 6-4-15,-2 3 4 16,-1 5 14-16,0 0-17 16,-1 5-13-16,0 5-5 15,2 3 10-15,2 5 1 0,0 2 3 16,3 4 1-16,2-2 0 15,3 2 3-15,0 0 6 16,1-3-1-16,1 0 0 16,-1-3-5-16,0-2-4 15,0-1-3-15,-2-2-1 0,1-4-1 16,-3-1 2-16,1-2-1 16,-1 0 0-16,-3-4-1 15,-2 0-15-15,0 0-36 16,-2-5-26-16,-1-1-43 15,1 0-77-15,-4-4-97 0,2-1-169 16</inkml:trace>
  <inkml:trace contextRef="#ctx0" brushRef="#br0" timeOffset="1053.5476">13001 14468 599 0,'5'1'63'16,"1"5"-45"-16,-2 5 81 16,1 5 29-16,-1 3-75 15,-2 3-6-15,2 1-2 0,0 1 6 16,2-3-11-16,-4-3-17 16,2-6-13-16,0 1-6 15,0-3-1-15,-1-5 0 16,-3 0-2-16,2-2-1 15,-1-1-13-15,0-2-38 0,-1 0-14 16,0-2-27-16,3-7-10 16,-5-4-96-16,1-6-130 15</inkml:trace>
  <inkml:trace contextRef="#ctx0" brushRef="#br0" timeOffset="1212.2364">13069 14266 880 0,'0'-10'62'0,"-4"3"-8"16,-3 5 11-16,0 2-39 0,0 2-30 15,-3 6-31-15,1 0-48 16,2 1-66-16,3 0-159 16</inkml:trace>
  <inkml:trace contextRef="#ctx0" brushRef="#br0" timeOffset="1934.7502">13404 14471 352 0,'-8'-6'38'0,"0"1"10"16,2 0 31-16,-1-1 17 15,3 2-35-15,-1 0 1 16,1 2 6-16,4 2-3 15,-1 0-4-15,0-3-36 0,0 3-24 16,0 5-2-16,3 6-1 16,-2 6 1-16,5 4 5 15,2 7 8-15,1 1 8 16,0 4 11-16,-2-2 14 16,-1-2-11-16,-2-4-17 15,1-4-12-15,-3-3-4 0,3-7 1 16,-2-5 0-16,1-5-2 15,4-1 0-15,1-4 5 16,4-10 13-16,3-4 9 16,6-6-12-16,6-5 1 15,4-3 11-15,4-3 5 0,3 2 1 16,-2 2-3-16,-3 4-19 16,-4 6-11-16,-7 6-3 15,-8 3-33-15,-4 7-38 16,-4 1-33-16,-6 4-61 15,2 0-131-15,-4 1-186 0</inkml:trace>
  <inkml:trace contextRef="#ctx0" brushRef="#br0" timeOffset="2362.4458">14142 14421 643 0,'2'-6'14'16,"-1"2"-11"-16,-2 1 81 16,-5 0-20-16,-3 1-34 15,-2 1 33-15,-1 1-4 16,-3 0-16-16,0 6-10 0,-1 0-8 15,-2 2-14-15,1 4-5 16,-1 0 1-16,1 4-1 16,2 0 1-16,2 3 0 15,3 2-7-15,4 2-1 16,2 2 0-16,3-1-2 0,5 1-1 16,7-1 4-16,5-2-2 15,3-2 3-15,5-3 7 16,0-3 4-16,-1-4 8 15,0 0-3-15,-2-5-11 16,0-2-4-16,-4-2-4 16,-3 1-15-16,-1-2-19 0,0-4-18 15,-3-2-17-15,-3 2-22 16,-1-3-39-16,-1 0-65 16,-1 0-191-16</inkml:trace>
  <inkml:trace contextRef="#ctx0" brushRef="#br0" timeOffset="2640.0006">14200 14518 623 0,'0'-2'103'15,"-1"2"-18"-15,-3 5-3 16,-4 3-36-16,-4 4-7 0,-2 6 26 16,-5 0-22-16,-1 3 0 15,-3 2-2-15,0-3-15 16,3 1-12-16,2-2-9 16,3-2-5-16,3-1-2 15,4-3-9-15,2-1-46 0,1-1-36 16,4-2-30-16,1-4-108 15,4-3-150-15</inkml:trace>
  <inkml:trace contextRef="#ctx0" brushRef="#br0" timeOffset="4598.0977">15636 14011 340 0,'1'-6'251'0,"-1"0"-240"0,1 2 8 16,0-1 75-16,0 0-34 15,0 2 4-15,0-1 3 16,-1 2-17-16,2 1-14 16,-3 1-14-16,0 4-22 15,0 3-2-15,0 4 2 0,1 2 2 16,0 4 2-16,0 5-1 16,-1 2 0-16,-1 5 2 15,0 6-5-15,-4 3 3 16,-6 3-3-16,-1 2 0 15,-3 1 2-15,1 0-2 16,-1-2 3-16,3-3-3 0,0-1 0 16,4-4 0-16,5-1 0 15,2-2 0-15,1-2-1 16,3-4-1-16,4-2 1 16,3-3-2-16,4-4 1 15,0-3 2-15,4-4 1 0,0-1 0 16,4-4-1-16,1-3 3 15,-1-1-2-15,0-4 1 16,0-6 0-16,2-4 3 16,-2-4 15-16,1-1 5 15,1-3 5-15,0-1-8 0,-2-2-9 16,-2 1-9-16,-3 0-2 16,-3 2 1-16,-5-2-1 15,-5 5 3-15,-3-2 1 16,-1 2 10-16,-4 3-3 15,-4-3-7-15,-3 2-4 0,0-1-8 16,-3 3-1-16,2-1 0 16,2 4 1-16,-1 0 5 15,2 4 2-15,-1 3-1 16,6 2 0-16,-2 0-3 16,1 3-1-16,1-2 0 0,1 3 0 15,2 0 0-15,-1 2 0 16,2-1 0-16,1 2-4 15,1-2 6-15,5 1 2 16,1-1 9-16,3-2 5 16,5-7 2-16,5-4 0 0,2-5-1 15,2-5-3-15,2-1 0 16,-1-3 3-16,-1-1 0 16,-4-1-2-16,-3 4 0 15,-3-1-3-15,-4 2-5 16,-5 0-1-16,-5 1-3 15,-2 0 5-15,-1 2-4 0,-6-1-1 16,-6 3 5-16,-3 1 2 16,-3 2 3-16,-2 2-7 15,-1 1-4-15,-3 3 0 16,1 2 0-16,0 4-3 0,-1 0 1 16,1 6-3-16,2 5-8 15,0 5-9-15,2 3 1 16,3 5-7-16,5 2-20 15,3 2-26-15,4 3-27 16,7-1-27-16,0 1-64 16,11-2-47-16,3 0-160 0</inkml:trace>
  <inkml:trace contextRef="#ctx0" brushRef="#br0" timeOffset="5230.0094">16173 14465 398 0,'2'-6'135'16,"0"2"-11"-16,-3-2 16 0,-1 3-25 16,-3 1-62-16,0-1-14 15,-3 3-11-15,-3-1-3 16,0 0-6-16,-2 3-6 16,-1 0-8-16,-2 4 1 15,0 4-4-15,-3 2 3 0,1 3-2 16,0 5 3-16,2 1-6 15,1 5 2-15,3 0-3 16,5 2-4-16,1-1 3 16,5-2 1-16,2 0 2 15,9-4 3-15,1-5-2 16,5-4 6-16,2-4-1 0,5-6 8 16,1-2 6-16,1-6 0 15,1-7 0-15,1-3-5 16,-1-5-7-16,-2-1-1 15,-2-4 6-15,-5 2 3 16,-4 2-7-16,-3 2-7 0,-5 6 0 16,-1 5-2-16,-3 5 0 15,0 1-2-15,1 7-5 16,3 5-7-16,1 4 10 16,4 4 2-16,4 2 4 0,2 3 5 15,4-2 0-15,2-1-2 16,2-2 0-16,-1-3 0 15,-1-4-5-15,-4-2 0 16,0-4 0-16,-5-1-13 16,-1-3-16-16,-2 0-8 15,-1-1-22-15,-2-6-61 0,1-5-60 16,-3-3-92-16,0-1-247 16</inkml:trace>
  <inkml:trace contextRef="#ctx0" brushRef="#br0" timeOffset="5513.0947">16653 14455 589 0,'10'-4'34'0,"-2"2"33"16,2 7 59-16,-1 6-45 0,0 6-27 15,3 4 15-15,2 3-13 16,1 1-23-16,2 0-12 15,1-1 1-15,0-3-10 16,3 0-3-16,-2-3-4 16,0-2-2-16,0-2-3 0,-1-1 2 15,-2-3 1-15,-1-3-3 16,1-1-2-16,-3-3-52 16,1 0-44-16,-3-3-69 15,0-3-119-15,0-5-293 16</inkml:trace>
  <inkml:trace contextRef="#ctx0" brushRef="#br0" timeOffset="5867.0752">17234 14529 700 0,'1'1'66'0,"-2"8"-62"15,-11 7 29-15,-1 3 69 16,-6 7-53-16,-4 3-19 15,-4 3 8-15,-2 1 1 16,-4 0-19-16,-2 2-12 16,-1 0 1-16,-2 1 16 0,3 2 1 15,1 3 6-15,1 2-7 16,2 2-10-16,0 2-7 16,2-1-3-16,-1-1-3 15,-2 0 0-15,-1-3 0 16,0-3-1-16,-1-4 0 0,2-2-3 15,4-6-13-15,3-3 0 16,3-5 8-16,6-3-7 16,2-2-10-16,3-3-1 15,3-2-41-15,3-3-55 0,5-4-72 16,0-3-45 0,7-6-133-16</inkml:trace>
  <inkml:trace contextRef="#ctx0" brushRef="#br0" timeOffset="6334.3948">17817 14583 552 0,'-16'2'9'15,"3"-3"15"-15,-1 0 75 16,2 0-28-16,-1-1-22 15,0 1 23-15,-4-1-10 16,2 5-9-16,-5-1-3 0,0 6-16 16,-3 4-14-16,-1 2 0 15,1 7-11-15,4 1-8 16,3 4-3-16,7 3-3 16,7-2-4-16,3 3 6 15,13-2 0-15,9-3 6 0,6-2 7 16,7-2 4-16,5-5 12 15,3-4-4-15,3-4-9 16,-2-4-7-16,-4-3-3 16,-6 1-1-16,-1-2-4 15,-10-6-31-15,-5-2-29 0,-6-2-64 16,-4-4-118-16,-6-1-241 16</inkml:trace>
  <inkml:trace contextRef="#ctx0" brushRef="#br0" timeOffset="6558.2276">17921 14629 464 0,'-17'1'188'0,"2"3"-124"16,-6 9 3-16,-3 5 45 0,-3 3-50 15,0 5-19-15,0-1-3 16,3 2-10-16,2-5-12 15,5 1-8-15,4-3-10 16,6-2-7-16,4-3-67 16,2-2-49-16,3-2-84 0,7-6-83 15</inkml:trace>
  <inkml:trace contextRef="#ctx0" brushRef="#br0" timeOffset="7033.702">18455 14564 556 0,'-17'-3'1'0,"-6"2"39"15,0 2 77-15,1 4-38 16,1 1-12-16,4 2-3 15,5 1-27-15,6 2-21 16,4 3-22-16,5 1 6 0,9 3 4 16,6 3 1-16,3 0 13 15,6 4 7-15,1-3 6 16,1 2-6-16,-1-1-6 16,-2 1 3-16,-3-2-5 15,-5-2-9-15,-5-1-1 16,-4-3-1-16,-5-3-1 0,-2-1 1 15,-2-3 4-15,-4-2-1 16,-6-1-3-16,-4-3 1 16,-4-1 5-16,-6-2 3 15,-5 1 0-15,-6-2 1 16,-4-2 2-16,-2-3 2 0,-2 1-9 16,0-1-9-16,2 2-4 15,4 0-30-15,4 0-42 16,4 1-20-16,4-1-71 15,3 2-141-15</inkml:trace>
  <inkml:trace contextRef="#ctx0" brushRef="#br0" timeOffset="21780.289">12758 15493 214 0,'2'-2'138'16,"2"0"-132"-16,-4 1 22 16,0-1 23-16,0-1-23 15,0 0 24-15,-1 2-1 16,2-2-15-16,-1 0-2 0,0 2 2 15,0-1-7-15,0 1-19 16,0 0-6-16,0 1 1 16,-1 0-2-16,-1 0 18 15,2 2-12-15,0 0-7 16,-1-1-2-16,1 0-2 16,1 2 3-16,1-3-1 0,-2 2-1 15,1 2 2-15,-1-2-2 16,2 0 2-16,-1 1-1 15,0 0 0-15,-1 0 1 16,0-1 8-16,0 0 9 16,1 2-1-16,-1-3-1 0,1 2 1 15,-1-1-8-15,2 0-8 16,-2 2 0-16,0-2 0 16,1 3 0-16,-1-4 0 15,0 4-1-15,-1 0 8 16,0 2 9-16,-1 3-3 0,1 1-10 15,0 1-3-15,-3 1 0 16,-1 1-1-16,1-1 2 16,0 2 0-16,-1-3-2 15,0 3 3-15,0 1-5 16,-1 0 5-16,0 2-4 0,0 2 0 16,1 2 1-16,-2-1 1 15,0 3-1-15,1-2 0 16,0 1-1-16,-1 0 3 15,0 0-2-15,0-2 1 16,1 0-2-16,0-2 2 0,1-2-1 16,1 0 0-16,2-3-1 15,0-1 2-15,1-1 2 16,1 0 3-16,0 1 1 16,0-2-3-16,2-3-2 15,1 1-2-15,2 0 0 16,0-3 2-16,1-2 1 0,0-1 2 15,2 0 0-15,-2-2 1 16,1 0 4-16,2-3 4 16,2 1 1-16,1-2-2 15,2-2-3-15,0 1-6 16,3 0-5-16,0-1 3 0,2-1-3 16,0 2 2-16,3 0 0 15,1-1 0-15,0 0 0 16,-2 1 2-16,2 1-1 15,-2 0-1-15,-1 2 0 16,0-1 1-16,1 2-2 0,-2 0 0 16,3-1 3-16,-1-1-2 15,-1 1 2-15,3-2 5 16,-1 0 4-16,-3 0-3 16,-1 2-5-16,0-1-3 15,-5 2 0-15,-2-3-1 0,-1 5 0 16,0-1 0-16,-2 1 0 15,2-2 0-15,-1 3 1 16,-1-2-2-16,1 1 2 16,0-1-2-16,-1 0 2 15,0 1-2-15,-2-1 1 0,1 1-1 16,-3-1-1-16,-1-1-2 16,-1 0-18-16,0 2-10 15,-1-2-8-15,-1-2-5 16,2 2-45-16,-2-1-20 15,1-4 15-15,3 1-29 0,-1-4-1 16,0 0 46-16,-1-1 11 16,-1 0 61-16,1 0 8 15,-3-2 2-15,0 1 8 16,-4-1 0-16,0 1-8 16,-2-2-3-16,1 0-16 0,0 0 8 15,0 4 12-15,1-3-6 16,1 3-31-16,1 0 25 15,0-1 47-15,-1 3 21 16,2 2-13-16,0 0-3 16,-1 2 19-16,-1 0-2 15,1 1-28-15,1 0 27 0,0 1-13 16,1 0-1-16,0 0-2 16,-1-2 4-16,2 2-16 15,2 1-20-15,-2 0-10 16,4 0-1-16,4 3 4 15,0 0 4-15,4 0-3 0,3 0 3 16,-1 0 0-16,6 0 9 16,-4 0-2-16,0 0-3 15,0 0-6-15,0 3-3 16,-3-1-2-16,-1 1-2 16,-3 0 0-16,-1 2 1 0,2-1 0 15,-2 2 1-15,0-1-1 16,-1 1 1-16,4 0-1 15,-3 1 0-15,-1 1 0 16,0-1 1-16,-1-1-1 16,-2 1 0-16,-2-1 1 0,0-1 1 15,-1-2 4-15,0 0 7 16,1 1-2-16,-2-1-3 16,0 2-3-16,-1 0-1 15,-1 0-1-15,0 1 0 16,2-1-2-16,-4-2 1 15,0 2 4-15,-2-3 3 0,0 1-3 16,0-1-4-16,-2 2-1 16,-4-1 0-16,2 2 0 15,-3 1-1-15,-4 0 0 16,-2 2 2-16,-3 3 0 16,-2-3-2-16,0 2 1 0,0-3-2 15,3 1 4-15,0-2-5 16,2-2 5-16,2 0-3 15,0-2 1-15,3 1-1 16,0 0-1-16,2-2 0 16,3-1 0-16,1 0 0 0,2 0-2 15,2-2-4-15,1 2-10 16,1-2 2-16,-1 0 1 16,2 1-4-16,-1-2-11 15,1 1 6-15,0 0-6 0,0-1-41 16,2 1-54-16,4-4-39 15,2 2-48-15</inkml:trace>
  <inkml:trace contextRef="#ctx0" brushRef="#br0" timeOffset="24316.2508">14464 15787 212 0,'2'-4'14'0,"-1"0"6"15,1-1 45-15,0 2-24 16,-2-2-14-16,2 3 26 16,-2 0 3-16,1 1-10 0,-1-1-6 15,0 2-14-15,0-3-14 16,-1 3 1-16,1 3 0 16,0-1-3-16,-1-1 5 15,0 3 23-15,1 3-14 16,-2-1-13-16,2 1-2 0,-2 3-5 15,1 0-2-15,-1 3 2 16,2 2-2-16,-4 2 1 16,0 1 5-16,-4 4-1 15,1-1-3-15,-1 3-3 16,-2-1 0-16,2 3 0 0,-1-3 0 16,1-1 1-16,1-1 9 15,2-1 0-15,2-1-4 16,1-3-6-16,1 2-1 15,2 0 1-15,2-2-1 16,2-1 1-16,1 1 1 16,0-1-2-16,-1-1 1 0,2-3 1 15,0-1-1-15,2-2 1 16,-1-3-2-16,1-1 2 16,2 0-1-16,1-2 4 15,1 2 4-15,3-3-2 16,1 3 2-16,0-2 0 15,0 1-4-15,-3 1-4 0,1-3 0 16,-1 1 1-16,1-1-1 16,1-4 3-16,0 2 5 15,1-6 1-15,1 1 0 0,-2-5-5 16,-1 4-1-16,-3-2 0 16,-2 0 0-16,-1 1 7 15,-2 2 8-15,-1-3-1 16,-1 0-5-16,-1 2-3 15,0-4-7-15,2-1-3 16,-1-1 0-16,-1 0 2 0,0 1-3 16,-2 0 2-16,-1 2 0 15,1 2 0-15,-2 0 2 16,-2 2-4-16,1-1 2 16,-1-2-1-16,1 1 0 15,-1 1 0-15,2-2 0 0,-3-1 2 16,-3 2-3-16,2-2 1 15,-5 2 0-15,1-1 1 16,-3 1-3-16,-2 1 1 16,1 0 0-16,-2 0 1 15,3 2 0-15,2-1 0 16,0 3 1-16,3 0 0 0,1 1-1 16,-1 0-1-16,0 2 0 15,1 0-1-15,-2-3 0 16,1 4 2-16,0 1 0 15,1-2 0-15,0 2-1 0,0-1 0 16,0 0 3-16,1 2-2 16,2-3 2-16,0 3-1 15,1-2-2-15,-1 2 0 16,1-1 0-16,0-1 1 16,0 2-1-16,0-2 3 15,0-1-3-15,-1 0 0 0,2 0 0 16,-1 0 3-16,1 0 1 15,-1-1 5-15,0-1 4 16,-4 0-2-16,0 0-6 16,0 1-2-16,-3-2 0 15,2 0-1-15,-2 0 0 16,-1 2 0-16,3 0-1 0,-1-1-1 16,1 2 2-16,1-2 0 15,2 1 1-15,1 1 0 16,0-2 0-16,0 1-2 15,0 1 1-15,0-1-1 0,0 1 1 16,1-1 0-16,-1 1 0 16,0-1 0-16,1 1-1 15,0 0 1-15,-1 1 1 16,2-1-1-16,0-1 1 16,0 1-2-16,0 0-2 15,0 0-1-15,0 0-1 0,1 0 0 16,0 1 3-16,-1 0 2 15,2-1-1-15,1 0 0 16,1 0 1-16,0 0 0 16,2 0 0-16,1-1-1 15,5 0 0-15,0 1 1 0,4-1-1 16,1-1 1-16,2 0-1 16,2 2 0-16,-2-2 1 15,0-1-1-15,-3 1 1 16,-1-2 1-16,-3 0 2 0,1 1 8 15,-3 0 2-15,0-2 0 16,1-1-7-16,0 1-5 16,0-1-1-16,-1 0 1 15,0 0-1-15,-3 0 0 16,-1 2 0-16,0 0 3 16,-2 0-3-16,-1 0 4 15,1-2 3-15,0 1-3 0,1-1-7 16,-2-1 3-16,2-1 3 15,-2 0-3-15,-1 2 1 16,-2-1 0-16,2 1 0 16,-3 2 0-16,0-1 3 0,-1 1-2 15,0-1 0-15,-1 2-2 16,1-1-3-16,0 1 4 16,1 0-3-16,-1 0 3 15,1-3-2-15,-2 3-1 16,0-2 4-16,-1 2-5 15,0-2 2-15,-3 0 0 0,1 0 2 16,-1 2-5-16,-2-1-1 16,-3-2-8-16,1 1-4 15,0 2 12-15,0-2 3 16,0 1 2-16,2 0-1 0,-1 1 3 16,2 0-3-16,-1 1 1 15,1-2-2-15,0 2 1 16,1 0 0-16,1 1 0 15,-3-3 0-15,1 2 1 16,-1 0-1-16,0 0 0 16,-2 0-1-16,-3 1 1 0,0-1-2 15,1 4 1-15,-2-1-2 16,-1 1 0-16,0 2-4 16,-2 1 3-16,1 0 2 15,1 2 1-15,-1-1-1 16,-1 0-3-16,1 1-15 0,1 1 1 15,0 0-28-15,1 2-53 16,1 1-68-16,1 0 9 16,1 2-108-16</inkml:trace>
  <inkml:trace contextRef="#ctx0" brushRef="#br0" timeOffset="25532.3875">15087 15923 162 0,'2'-3'159'0,"-1"-1"-133"16,1 0 13-16,-1 0-20 16,0 1-12-16,0 0 22 15,0 0 20-15,-1 2-3 16,0-1 15-16,-1 2-15 15,-1-3-24-15,2 4-18 0,-3 1-4 16,0 0 12-16,-1-2-3 16,0 4 5-16,0-1-2 15,-3 0 2-15,0 1-8 16,-1 2-1-16,-2 2-1 16,-3 0 4-16,0 1 6 0,-2 0 12 15,2 1-13-15,-1 1-8 16,0 1-3-16,-1 0 4 15,0 2 1-15,0 2 4 16,1 0-4-16,3 1-1 16,2 2-1-16,3 0-3 15,6-1 0-15,0 0-1 0,4 0 4 16,2-2 0-16,1-1-3 16,-1-3-2-16,0-3-2 15,0-4 1-15,1-2-1 16,0-3 3-16,1 0 4 15,1-2 4-15,4-3 4 0,-2-2-3 16,0 1-8-16,1-2 1 16,-1 0-2-16,2 0 0 15,-1-1 1-15,1-2 0 16,-1-1-1-16,1 0 1 0,-1-3 0 16,-2-1 1-16,-2 2-1 15,-3-3 3-15,1 3-2 16,-5 0-3-16,1 3 3 15,-3 3-2-15,1 3-1 16,-2 1 2-16,1 3-2 0,-1 2 1 16,2 4-3-16,-2 5 6 15,1 2 1-15,2 3 1 16,1 4-5-16,1 0 3 16,1 0 0-16,3 0-3 15,1-2 7-15,1-3-4 0,0-1 3 16,0-2-4-16,0-3-1 15,1 0 0-15,0-1 2 16,-1-3-4-16,3 2 0 16,-2-1 0-16,-1-1 1 15,2-2-5-15,-1 1-11 16,-2-2-26-16,-1 1-51 0,0-1-67 16,-2-2-105-16,-1 1-116 15</inkml:trace>
  <inkml:trace contextRef="#ctx0" brushRef="#br0" timeOffset="26197.4024">15715 15997 388 0,'-1'-5'32'0,"0"-1"16"16,-1-1 38-16,2 1-25 16,-4-1-2-16,0 3-14 15,-1 0-15-15,-2 2-9 16,-2 1-15-16,-1 2 0 15,-4 1 8-15,-3 2 9 0,-2 2 2 16,-1 0-7-16,1 0 0 16,1 1-1-16,3-1-10 15,2 1 2-15,-1-1-3 16,4 1-5-16,2 3 4 16,0-3 8-16,3 2-1 15,3 0-6-15,1-1-5 0,3 1 0 16,7 0 8-16,4 3-1 15,4 0-3-15,4 2-3 16,2 3-2-16,0-1 1 16,-4 0-1-16,-1 2-1 15,-4-4 1-15,-4 1 2 0,-2 0-2 16,-3-4 1-16,-1-2-1 16,-2 2 2-16,1-5-2 15,-3 1 1-15,1-3 0 16,-2 1 2-16,-7-1 16 0,0 1 6 15,-4 0 11-15,-2-2-6 16,-4 2-6-16,2-2-5 16,-3 0-3-16,0-3-1 15,-3 0-5-15,-3 2 0 16,0-4 1-16,-1 2-1 0,1-5-8 16,1 2 0-16,3-2-1 15,5 0-2-15,2 0 0 16,4 1-13-16,5 1-6 15,2 2-16-15,0-1-26 16,3 0-22-16,4 4-76 16,3-2-45-16,5 2 5 0,3-2-193 15</inkml:trace>
  <inkml:trace contextRef="#ctx0" brushRef="#br0" timeOffset="26786.0068">16237 16109 237 0,'1'-1'89'15,"1"-2"-27"-15,-3 2 53 0,-1 1 3 16,1-2-51-16,-2-2-14 15,-2 2-5-15,0-1 4 16,-2 0-3-16,-2 0-5 16,0 3-12-16,-2 0-13 15,-3 0-3-15,-3 0-4 16,-3 5-8-16,-5 1-3 0,0 2 1 16,2 2-3-16,0 1 4 15,4-1 5-15,5 2-1 16,5 1-4-16,1 4 0 15,6-3-7-15,2 5 3 16,4-1 1-16,7 1 0 0,2-1 1 16,5-2 4-16,3-1-2 15,3-3 2-15,4-2-1 16,5-3-3-16,4-3 0 16,3-2-1-16,-1-1 2 0,-1-1-32 15,-5-3-42-15,-6 3-17 16,-6-2 21-16,-4-3-27 15,-3-1-9-15,-2-2-73 16,0-2-127-16</inkml:trace>
  <inkml:trace contextRef="#ctx0" brushRef="#br0" timeOffset="27022.8897">16372 16181 542 0,'-17'14'63'0,"-3"3"14"16,-2 2 17-16,-3 4-51 16,-2 2-37-16,-1-3-3 0,-1 1-4 15,2-3-10-15,2-1-17 16,1-3-41-16,5-5-22 15,5-3-72-15,4-5-281 16</inkml:trace>
  <inkml:trace contextRef="#ctx0" brushRef="#br0" timeOffset="27981.0996">17574 15676 353 0,'2'-8'32'15,"-1"1"79"-15,1 1 9 16,0 3-33-16,-2 0-18 15,0 2 4-15,1 1-15 16,-3-2-22-16,2 5-21 0,-3 6-16 16,0 6 6-16,-1 5 9 15,-5 5 4-15,3 5-3 16,-1 2 1-16,2 2-7 16,0 0 2-16,-1-3-1 15,4 2-7-15,0-2-3 0,2-2 1 16,0-2 0-16,2 1 1 15,-2-3-3-15,4 0 2 16,2-1 15-16,-4-3 8 16,1-1-2-16,0-4-3 15,1-1-8-15,-1-4-3 16,1-2 0-16,0-2 0 0,0-2-2 16,-1-1 1-16,0-1 1 15,-2-1-2-15,1 0-3 16,-2-1-1-16,1-1 0 15,-1 2 2-15,0-2-2 16,1 1-1-16,1 1-3 0,-2-1-1 16,2 2 2-16,-2-3 0 15,1 3 2-15,-1-2-1 16,-1 2 0-16,1-3 3 16,0 1-6-16,0 1-14 0,0-2 3 15,1-2 5-15,0 1 4 16,-1-1-6-16,1 1-6 15,0 0-17-15,2 1-12 16,-2 1-1-16,2 0 20 16,-1 2-25-16,2-1-46 15,-2 0 28-15,-1 0 14 0,0-1-24 16,-2-3-4-16,-1 0-95 16</inkml:trace>
  <inkml:trace contextRef="#ctx0" brushRef="#br0" timeOffset="28408.8318">17901 16015 601 0,'3'0'121'15,"3"-2"-54"-15,-3 8 3 16,-2 8-15-16,1 3-37 0,-3 5-3 15,1 4 20-15,-4-1-20 16,3 0 0-16,0-5 3 16,0-2 1-16,3-4 3 15,3-2 8-15,-1-2-5 16,1-3-13-16,-1-3-8 0,-2-1-3 16,1-1 0-16,-2 0-2 15,1-1 3-15,-1-3-7 16,1 0-17-16,-3-4-35 15,0 0-25-15,-2-5-63 16,3-1-99-16,-2-4-161 16</inkml:trace>
  <inkml:trace contextRef="#ctx0" brushRef="#br0" timeOffset="28601.8826">17995 15920 448 0,'0'-6'240'0,"3"0"-179"16,-3 2 10-16,0 2 31 16,0-1-73-16,-3 3-26 15,1-1-6-15,1 2-30 16,-2 4-44-16,2 2-58 0,1 0-54 16,2 2-21-16,1 0-52 15</inkml:trace>
  <inkml:trace contextRef="#ctx0" brushRef="#br0" timeOffset="29430.9749">18074 15979 327 0,'0'0'93'0,"0"0"17"16,0 0-2-16,0 0-50 15,0 0-27-15,0 0 19 16,0 0-1-16,51 25-9 16,-49-13 0-16,0 3-4 15,0 4-10-15,-1 1-7 0,2 2-4 16,0 1-3-16,2-1-6 15,0 0-2-15,2-2 3 16,-1-2 17-16,-1-4 4 16,-1-2-3-16,0-4-10 15,-1-2-9-15,-2-2-4 0,1-2 2 16,-2 1-3-16,0-3 3 16,0 1-1-16,1-2 1 15,3 1 18-15,0-6 5 16,4-1-9-16,5-3-9 15,5-4-9-15,5 0 3 0,4-2-4 16,3-1 1-16,4 3 3 16,-2 1-2-16,0 4 0 15,-2 4-2-15,-6 2 1 16,-6 3 0-16,-3 4-4 16,-6 4 3-16,-4 4 1 0,-4 0 2 15,0 4 7-15,0-1-5 16,-1-1-2-16,-1-1-1 15,2 1 0-15,0-4-1 16,-1-3 0-16,4 0-2 16,6-2 3-16,0-1 0 0,4-3-1 15,4 0 0-15,5-1 2 16,2 0-1-16,-1-5 1 16,3-1-3-16,2-1 1 15,0-2 1-15,2 0 0 16,1-4-2-16,2 3 2 0,1-2-1 15,0 1 0-15,-1-2-4 16,-3 2-9-16,-6 1 11 16,-3 1 2-16,-4 2 1 15,-6-1 0-15,-3 0-2 16,-3 1 5-16,-4 0 0 16,-1 0 1-16,1-1-4 0,-4 1-3 15,-4 1 3-15,-4 3-12 16,-2 0 7-16,-3 3 0 15,-3 2 2-15,-5 4-2 16,3 2 4-16,-2 3-1 16,1 2-2-16,1 0 4 0,4 3-3 15,1 2 2-15,5 2-1 16,3 1 3-16,5 2-1 16,4 0-2-16,12 0 11 15,10 2 6-15,8-3 10 16,9 0 9-16,5-2-11 0,4 0-22 15,1-4-30-15,-3-2-95 16,-3-4-117-16,0-4-367 16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35:58.270"/>
    </inkml:context>
    <inkml:brush xml:id="br0">
      <inkml:brushProperty name="width" value="0.05292" units="cm"/>
      <inkml:brushProperty name="height" value="0.05292" units="cm"/>
      <inkml:brushProperty name="color" value="#FF0000"/>
    </inkml:brush>
  </inkml:definitions>
  <inkml:trace contextRef="#ctx0" brushRef="#br0">5453 3596 709 0,'0'-9'6'15,"-2"1"12"1,-2 2 101-16,3 3-38 0,1 3-40 15,-1 0-13-15,0 0-4 16,1 3-12-16,0 3 10 0,0 3 8 16,1 4-7-16,4 3-5 15,1 4-4-15,4 0-8 16,-1 4 0-16,3-1-1 16,3 2-1-16,2-2-1 15,4 1 0-15,5-4 1 16,3-3 1-16,1-7-2 0,5-1 0 15,1-5 0-15,2-4 1 16,2-7 1-16,-3-5 10 16,0-2 5-16,-1-3-8 15,-4-2 0-15,-5 0-4 16,-4 0-2-16,-8 3-1 0,-3 1 16 16,-9 1 13-16,-3 4-2 15,-2 3 1-15,-12 1-10 16,-6 5-10-16,-8 1-7 15,-11 7-1-15,-10 8-2 16,-12 7-1-16,-8 9 1 0,-8 10-1 16,-2 4 0-16,0 8 10 15,8 7 6-15,10 2 5 16,12 3-14-16,16 2-2 16,14-7-1-16,18-2 7 15,12-8-8-15,18-8 5 0,17-9 1 16,13-10 1-16,9-6 1 15,9-7-5-15,1-3-5 16,0-3 0-16,-7 2-33 16,-6 0-55-16,-11-2-96 15,-12 3-172-15,-12-5-352 0</inkml:trace>
  <inkml:trace contextRef="#ctx0" brushRef="#br0" timeOffset="320.0156">6235 4370 794 0,'11'21'187'0,"-2"9"-177"15,4 10 97-15,-3 9 13 16,0 5-28-16,-6 2-38 16,-3-2-8-16,-1-1 0 15,-3-3-3-15,-4-4-21 0,-2-2-14 16,-1-2-6-16,-2 0-1 16,1-4-31-16,-2-1-80 15,1-3-121-15,1-3-278 16</inkml:trace>
  <inkml:trace contextRef="#ctx0" brushRef="#br0" timeOffset="1140.1371">5264 6970 718 0,'-9'0'9'0,"3"0"4"16,5 8 57-16,1 5-29 15,11 6-25-15,7 6 31 16,11 3 10-16,5 3-10 16,9-1 3-16,4-5 0 15,8-5-8-15,-4-5-4 16,2-10-8-16,-4-5-13 16,-4-1-9-16,-8-11 1 0,-7-4 4 15,-5-2 4-15,-9 0-7 16,-5-2-3-16,-8 0 6 15,-3 3 8-15,-8 2 2 16,-6 6-4-16,-9 6-8 0,-6 4-6 16,-10 12-4-16,-8 11 0 15,-7 9 2-15,-6 10-1 16,1 8 1-16,1 4-3 16,7 2 0-16,13 4 2 15,13-1 3-15,13-1-4 0,15-2 2 16,16-6-1-16,11-7 6 15,17-8 4-15,5-8-3 16,8-10 0-16,7-6 1 16,-1-8-3-16,0-4-5 15,-4 0-6-15,-5 0-100 0,-9-3-141 16,-7-5-244-16</inkml:trace>
  <inkml:trace contextRef="#ctx0" brushRef="#br0" timeOffset="1621.3923">6035 7686 606 0,'2'-1'134'0,"0"-2"-10"15,0 3 2-15,1 0-49 16,3 0-11-16,2 3-27 16,2 2 1-16,3 4-9 15,0-1-7-15,3 4-12 16,-3 1 0-16,-1 4 4 0,-1 1 9 15,-6 1 7-15,-5 5-5 16,-4 2-8-16,-11 6-1 16,-5 2-4-16,-3-1-7 15,-1 1 1-15,3 0 21 16,8-6-10-16,8-5-17 0,6-5-3 16,16-8 0-16,11-6 4 15,10-4 6-15,10-2 8 16,4-6-3-16,-1 1-10 15,0 6-5-15,-8 1-54 16,-5 8-84-16,-11 8-124 0,-14 5-203 16</inkml:trace>
  <inkml:trace contextRef="#ctx0" brushRef="#br0" timeOffset="2505.5719">5092 9869 755 0,'-6'-7'81'0,"1"1"-24"16,3 5 0-16,2 3 16 16,6 6-30-16,4 10-37 0,5 6 29 15,4 6 5-15,2 4 6 16,2 2-12-16,1-1 6 15,3-5-9-15,-2-3-13 16,0-8-3-16,3-5-3 16,-2-9 1-16,0-5 4 15,-1-5 5-15,-4-9-4 0,-2-4-5 16,-5-1-4-16,-4-1-5 16,-8-1 1-16,-2 2 0 15,-8 3-1-15,-8 5-2 16,-2 7-1-16,-11 2 0 15,-5 11-1-15,-6 12-1 0,-8 11 3 16,-7 13-1-16,-1 9 4 16,1 6 2-16,10 5-3 15,11-2 6-15,16-3 8 16,16-6-4-16,10-6-10 16,20-7-2-16,9-7 0 0,8-7 1 15,4-9-1-15,8-6 2 16,0-4 0-16,0-3-6 15,-2-3-80-15,-5-1-95 16,-4 1-82-16,-9-1-176 16</inkml:trace>
  <inkml:trace contextRef="#ctx0" brushRef="#br0" timeOffset="3204.0665">5834 10789 592 0,'-10'1'117'0,"3"2"-12"16,0-6-3-16,1 2-36 16,0-3-21-16,1 1 11 15,0-1 17-15,0 1-5 0,-1 0 4 16,1 2-6-16,-2 1-16 15,2-2-12-15,1 1-13 16,1 1-13-16,2 0-9 16,1 0-2-16,0 0-3 15,8 0-2-15,6 0 2 16,2 1 0-16,8 4 0 0,4 2 1 16,3 4 3-16,6 1 2 15,-5 2 2-15,1 0-1 16,-4 3-4-16,-5-2 1 15,-7 0 0-15,-4 2-3 16,-7-3 5-16,-5 2-4 0,-1-2 6 16,-5-3-1-16,-2-1-1 15,-1-2-1-15,3 3 1 16,0-2-6-16,0 3 0 16,2 5 1-16,-2 4 0 15,-1 2 14-15,0 1 11 0,-1-3-2 16,0-2-1-16,-4-2-4 15,-1-9-3-15,-5-1-3 16,-7-1-4-16,-6 1-6 16,-8-2-1-16,-7 1-2 15,-7-1-25-15,-5-3-49 0,-1-2-74 16,-2-5-159-16,2-7-347 16</inkml:trace>
  <inkml:trace contextRef="#ctx0" brushRef="#br0" timeOffset="4057.9821">7026 4164 476 0,'6'-2'253'0,"6"-3"-247"16,3 2 58-16,12 0 67 16,4 0-49-16,10 3-11 15,1-3 10-15,2 2-42 16,-1 1-21-16,-7 0-11 0,-6 1-5 16,-9 5-4-16,-11 4-77 15,-10 3-62-15,-11 1-86 16,-12 3-176-16</inkml:trace>
  <inkml:trace contextRef="#ctx0" brushRef="#br0" timeOffset="4201.1435">7129 4334 216 0,'-6'12'519'15,"6"-5"-463"-15,16-6 36 16,14-1-18-16,8-1 3 16,11-4-14-16,4 0-29 15,3 3-10-15,-2 2-20 0,-6 7-152 16,-10 9-436-16</inkml:trace>
  <inkml:trace contextRef="#ctx0" brushRef="#br0" timeOffset="4711.9064">7090 7453 170 0,'8'0'563'0,"7"3"-547"16,10-1 36-16,9 0 91 0,7 1-37 16,5 1-41-16,-1-2-9 15,-2 3-26-15,-8-2-22 16,-6 2-5-16,-10-1-3 15,-7 4-93-15,-10 1-106 16,-4-2-118-16</inkml:trace>
  <inkml:trace contextRef="#ctx0" brushRef="#br0" timeOffset="4871.973">7165 7608 798 0,'0'0'103'0,"15"-4"-77"0,14-6 87 16,10 0 28-16,7 0-60 15,4-1-13-15,-3 8-24 16,-2 3-36-16,-9 7-51 16,-11 8-184-16,-11 9-127 15,-10 2-343-15</inkml:trace>
  <inkml:trace contextRef="#ctx0" brushRef="#br0" timeOffset="5406.8756">6821 10439 682 0,'17'1'64'15,"9"0"-19"-15,9-3 91 16,10-4-12-16,2-1-40 16,-3 1-44-16,-6 1-16 15,-9 3-21-15,-9 4-20 0,-13 4-62 16,-7 5-43-16,-15 4-130 16,-9 1-332-16</inkml:trace>
  <inkml:trace contextRef="#ctx0" brushRef="#br0" timeOffset="5566.1117">6836 10607 710 0,'-12'12'204'16,"11"-7"-136"-16,6-4-53 16,21-7 43-16,8-6 75 15,9-5-56-15,5-1-1 16,5 2-18-16,-1 2-36 0,-3 6-22 16,-10 6-137-16,-7 2-206 15</inkml:trace>
  <inkml:trace contextRef="#ctx0" brushRef="#br0" timeOffset="12772.0905">9560 3904 737 0,'-13'0'10'0,"-1"0"20"0,-1 0 68 15,2 3-61-15,-3-3 2 16,1 4 15-16,-3 0-11 16,-1 2-4-16,-2 7-2 15,0 1-12-15,-2 3-7 16,-1 7-6-16,-1 3-8 0,3 6-2 16,4 5-1-16,3-1 2 15,8 1 4-15,7-2-2 16,7-6-2-16,13-9-4 15,2-7-4-15,7-9 8 16,4-7 25-16,2-12-6 16,0-10-3-16,-3-6-1 0,-3-4 13 15,-5 2 9-15,-6 4-5 16,-5 8-10-16,-3 9-7 16,-2 11 7-16,-1 11-26 15,2 12-2-15,3 5 13 16,3 4-3-16,1 3 0 0,-1-3-2 15,1-7-6-15,-1-2 6 16,1-9-5-16,-2-1-19 16,1-6-69-16,0-7-76 15,1-2-108-15,-2-12-224 0</inkml:trace>
  <inkml:trace contextRef="#ctx0" brushRef="#br0" timeOffset="13021.9718">10066 4134 588 0,'11'23'334'0,"-7"4"-321"16,-4 0 54-16,0 7 52 15,-2-6-43-15,-5-5-36 16,1-6-1-16,2-7-8 16,4-10-3-16,5-6-6 15,11-15 1-15,8-9-13 0,10-8 7 16,11-5-9-16,8 0-5 15,3 5 9-15,0 10 1 16,-1 8-11-16,-7 7-37 16,-7 10-140-16,-8 3-71 15,-5 0-73-15,-3 3-256 0</inkml:trace>
  <inkml:trace contextRef="#ctx0" brushRef="#br0" timeOffset="14184.043">11181 3996 536 0,'0'-4'53'16,"-4"1"-23"-16,-1-1 82 16,0 1-26-16,-1 3-22 15,-1 0-19-15,1 0-4 16,1 0-10-16,1 0-1 0,-1 0 7 15,1 0-15-15,1 0-8 16,1 0 5-16,-1 0-5 16,-1 0-4-16,1 0 1 15,-1 0-7-15,-1 0 1 16,0 0 1-16,-1 3 1 0,2-3-1 16,0 1-2-16,2 1-2 15,0-1-1-15,1-1 2 16,0 0-3-16,1 0-2 15,0 0 0-15,0 0 3 16,-1 0 6-16,1 0 6 16,0 0 2-16,-2 0-8 0,2 2-2 15,-1-2-2-15,0 1 1 16,-1-1-4-16,1 0 2 16,0 0-1-16,-1 0 1 15,-1 0-1-15,0 3 1 0,-1-2-1 16,-4 2 0-16,-1 4-1 15,-3 0-1-15,-1 1 1 16,-3 3 0-16,1 3 0 16,-2 0 1-16,2 0-2 15,1 3 1-15,4 2-2 0,3-1 4 16,4-1-2-16,3-2 2 16,2-4 0-16,9-4-3 15,7-7 1-15,7-5 31 16,5-11-1-16,6-4-2 15,3-3-8-15,-2 4-11 16,-2 11 2-16,-6 9 20 0,-7 22-18 16,-9 19-4-16,-7 14 14 15,-7 8-5-15,-16 4-14 16,-7 2 2-16,-9-5 4 16,-9-5-1-16,-5-5-4 15,-2-5 0-15,-2-6 6 0,4-7 8 16,7-7-4-16,8-14-11 15,11-11-9-15,12-8-26 16,9-17-25-16,17-13-18 16,13-10-9-16,13-3-4 0,13-3-22 15,6 4-3-15,3 4-55 16,-1 9-256-16</inkml:trace>
  <inkml:trace contextRef="#ctx0" brushRef="#br0" timeOffset="15087.026">12033 3992 504 0,'9'0'439'15,"-3"0"-419"-15,0 13-20 16,-1 5 73-16,2 8-9 16,-5 5-12-16,-2 3-9 0,0 0-11 15,-2 0 0-15,-7-3-6 16,2-5-5-16,-1-6 3 16,3-6-7-16,3-5-7 15,2-7-5-15,4-4-9 16,9-14 1-16,10-8 10 0,8-4-7 15,7-4-6-15,5 1-6 16,0 8 9-16,-3 5 3 16,-8 15 1-16,-7 6 15 15,-10 11-5-15,-8 8-6 16,-6 3 1-16,-1 2-3 0,-5-2 0 16,-1-3 1-16,1-7-1 15,0-2-1-15,5-8-2 16,4-5-16-16,7-7-3 15,4-7 22-15,7-4-3 16,4-1 1-16,3 1-2 0,-2 5-1 16,-1 9 1-16,-5 4 4 15,-4 10 2-15,-6 4-1 16,-2 6-3-16,-1-1-2 16,0-1 3-16,5-4 1 15,3-8-5-15,7-3-14 0,4-3 6 16,5-7-7-16,0-4-1 15,1-1 14-15,-2-1 1 16,-4 2 3-16,-5 4 0 16,-2 0 0-16,-8 3 0 15,-4 1-5-15,-3 2-11 16,-5 1 12-16,0 0-1 0,-5 3-5 16,-5 4-9-16,-1 2 15 15,-1-1 4-15,0 1 12 16,4 1 3-16,4-3-12 15,4 0-8-15,4-3 3 16,7-2 5-16,7-2 0 0,2 0 9 16,2 0-6-16,3-1 2 15,2-6 0-15,-1-1-7 16,2-2 2-16,1-1 0 16,2-3-5-16,2-1-13 15,3 3-1-15,-1 2-6 0,-1 4 15 16,-2 6 7-16,-4 1-4 15,-2 11 1-15,-4 1 2 16,-1 8 1-16,0 0 6 16,2 2 1-16,-3-3 8 15,2 3-4-15,0-6-9 16,-2-2 3-16,0-2-4 0,1-7-21 16,-1-5-20-16,2-1-38 15,0-4-73-15,0-6-192 16</inkml:trace>
  <inkml:trace contextRef="#ctx0" brushRef="#br0" timeOffset="15256.0611">13692 4115 961 0,'-49'33'42'0,"-9"7"-74"16,-11 6 44-16,-10 4 34 15,-7 0-27-15,-5 1-10 16,1-1 21-16,6-1-26 16,7-4-39-16,4-1-59 15,10-3-221-15</inkml:trace>
  <inkml:trace contextRef="#ctx0" brushRef="#br0" timeOffset="16017.1714">9178 7661 707 0,'-11'-9'44'0,"-4"2"0"16,0 1 85-16,-2 3-45 15,0 2-43-15,-4 1-3 0,1 0 14 16,-1 8-20-16,1 4-17 15,1 5-6-15,4 4-7 16,5-1 5-16,3 3-4 16,7-2-2-16,3-6 1 15,11-6-5-15,6-8-5 0,3-1 17 16,4-7 4-16,2-5-4 16,2 3 3-16,-3 6 1 15,-1 3 3-15,-3 15 7 16,-4 7 13-16,-2 8 0 15,-2-1-11-15,0-1-15 0,3-4-4 16,-1-8-4-16,4-9-6 16,4-5-39-16,2-4-64 15,2-9-99-15,0-4-138 16,0-6-261-16</inkml:trace>
  <inkml:trace contextRef="#ctx0" brushRef="#br0" timeOffset="16234.0056">9733 7736 965 0,'16'17'57'0,"-5"4"10"16,-1 4 9-16,-2 1 8 0,-5 2 3 15,-3-3-29-15,0-4-15 16,-4-5-13-16,2-9-1 16,2-7-14-16,7-7-12 15,8-14 18-15,10-7-18 16,8-7-3-16,10-5-9 15,7-1-24-15,4 4 0 0,2 6-20 16,-3 7-35-16,-2 4-151 16,-7 7-151-16</inkml:trace>
  <inkml:trace contextRef="#ctx0" brushRef="#br0" timeOffset="16685.941">10891 7667 693 0,'5'-7'87'15,"-5"2"-5"-15,-3 2 35 16,-8 3-58-16,-6 0-31 0,-4 5-8 15,-3 5 1-15,4 2-4 16,2 2 2-16,10-1-7 16,8 1-17-16,13 2-3 15,16 4 9-15,8 7 3 16,7 11 20-16,-2 7 12 0,-3 7-14 16,-13 6-7-16,-12 2-3 15,-14 0 8-15,-16-3-1 16,-13-1 4-16,-13-3 13 15,-10-5-7-15,-5-7 8 16,-3-4 19-16,2-12 5 16,5-12-27-16,10-10-32 0,11-14-65 15,14-15-21-15,17-15 19 16,10-10-5-16,20-5 24 16,17 0 21-16,12 4 17 15,12 4-3-15,5 3-175 16,5 2-328-16</inkml:trace>
  <inkml:trace contextRef="#ctx0" brushRef="#br0" timeOffset="17519.5517">11880 7679 725 0,'11'10'108'15,"0"7"32"-15,-3 3-11 16,-4 5-52-16,-1 1-47 16,-3 0 7-16,0-5 11 15,0-4-10-15,0-7-11 0,1-6-11 16,6-5-18-16,8-11 14 15,5-9-3-15,9-6-3 16,10-6-3-16,4 0-4 16,4 2 2-16,-2 6 2 15,-4 10 21-15,-6 11-17 0,-13 4-5 16,-10 14-7-16,-12 5 2 16,-6 6 5-16,-7 0 1 15,-5-1 2-15,3-6 3 16,4-6-3-16,5-8 0 0,6-4-9 15,10-8-2 1,7-6-3-16,7-4 5 0,3 2 0 16,1 4-1-16,-1 4 6 15,-2 6-4-15,-5 3-2 16,-3 8 6-16,-2 1-3 16,0 1 1-16,2-5 2 0,2-3-1 15,7-3 1-15,1-3-5 16,4-7-20-16,2-4-13 15,-3 1 2-15,-2 0 22 16,-6-1 10-16,-6 7 6 16,-7 1 3-16,-5 6 8 0,-4 1-16 15,-1 8-12-15,-6 2 10 16,2 1 4-16,0-2 7 16,2-1-7-16,3-6 5 15,9-3-3-15,7-2 20 16,6-8-8-16,8-2-7 0,2 2-7 15,4-2-2-15,1 5-18 16,0 1 4-16,-2 4-6 16,-2 2-33-16,-2 0-25 15,-1-1 22-15,-1 0 4 16,0-2 4-16,3-4-15 0,0 2 2 16,0 1 51-16,-1 4 11 15,0 0 1-15,-3 4 3 16,-1 8 34-16,-4 1 34 15,1 2-11-15,2 1-20 16,-1-5-4-16,1-2 4 0,-1-2-19 16,1-7-14-16,1 0-6 15,1 0-62-15,0-7-43 16,2-1-41-16,1-4-243 16</inkml:trace>
  <inkml:trace contextRef="#ctx0" brushRef="#br0" timeOffset="17717.7452">13753 7517 895 0,'-42'23'32'0,"-9"4"-20"0,-10 7 95 16,-12 1 35-16,-4 5-68 16,-1 0-3-16,4-2-37 15,5 0-31-15,9-2-16 16,9-3-57-16,8-3-88 15,7-3-157-15,7 0-320 16</inkml:trace>
  <inkml:trace contextRef="#ctx0" brushRef="#br0" timeOffset="18675.9305">9296 10494 525 0,'-18'0'23'0,"-1"0"36"15,-2 3 49-15,-2 5-15 16,0 3-3-16,-2 4-13 15,0 5-19-15,0 5-24 16,1 4-7-16,7 2-6 16,3 0-14-16,7-4-5 0,6-6-5 15,3-5-2-15,11-8-3 16,4-7 4-16,4-2 9 16,2-8 7-16,2-3 2 15,1 5-2-15,2 5 5 16,0 3 4-16,1 13-4 0,0 6 6 15,1 4-8-15,2-3-8 16,2-3-4-16,0-7-2 16,2-8 3-16,-2-3 0 15,0-2-1-15,-10-2 0 16,-4 3-2-16,-10 1-2 0,-8 12-10 16,-4 8 2-16,-8 3 13 15,-6 4-2-15,0-2 2 16,0-3-1-16,3-8 2 15,8-7-1-15,5-7 3 16,8-15 4-16,14-10 4 0,11-6 12 16,9-7 6-16,9-2-12 15,4 6 9-15,-1 3 1 16,-2 7-26-16,-3 9-30 16,-6 5-87-16,-4 6-46 15,-2 1-162-15,-1 2-227 0</inkml:trace>
  <inkml:trace contextRef="#ctx0" brushRef="#br0" timeOffset="19151.9915">10854 10551 601 0,'-11'-5'110'0,"-7"3"-29"0,-7 2-13 16,-3 3 23-16,0 6-17 16,4 0 10-16,9 1-27 15,11 2-33-15,8 2-32 16,17 4-2-16,9 2 17 16,4 6 12-16,3 3 11 0,-5 5 5 15,-6 4 6-15,-10 3-9 16,-11 3-13-16,-5 2-14 15,-13 0-2-15,-12-2-1 16,-9 0 0-16,-13 0 0 16,-6-1 3-16,-9-1 2 15,-1-2-11-15,1-5 6 0,5-6-6 16,10-13-15-16,14-11-17 16,14-8 8-16,11-18-31 15,12-12-7-15,18-8 59 16,12-9 9-16,13-5 6 15,8-2-3-15,7 1 2 0,6 1-16 16,1 5-345-16,1 4-182 16</inkml:trace>
  <inkml:trace contextRef="#ctx0" brushRef="#br0" timeOffset="19884.2379">11697 10506 645 0,'9'19'158'16,"-2"5"-29"-16,1 3-10 0,-3 5-28 15,-3-2-21-15,-2-2-10 16,0-7-7-16,-3-3-11 16,0-6-7-16,2-7-10 15,1-5-14-15,3-1-9 16,10-11 8-16,8-7-8 0,8-3-5 16,8-2-8-16,2 2 6 15,3 6 6-15,-6 6 14 16,-4 8-4-16,-8 5-8 15,-9 13-3-15,-6 3 0 16,-6 2 0-16,-2 0 0 0,-1-7 0 16,0-1 4-16,0-4-2 15,5-7-3-15,5-2 1 16,6-5 6-16,3-2 0 16,3 0-6-16,0 1 0 15,-1 1-1-15,1 4-4 0,-4 2 0 16,0 7-2-16,2-1-5 15,1 0-5-15,0-4 7 16,4-1 3-16,1-4 8 16,2-4 2-16,-1-2 0 15,-3-4-1-15,-1 2-2 0,-5 1 6 16,-5 4-3-16,-5 4-7 16,-4 2 1-16,-4 4-11 15,0 5 1-15,-4 0-2 16,1 2 7-16,0-5 8 15,3-1 1-15,2-4-2 0,9-2-2 16,6-6 10-16,5-3-3 16,4-3-4-16,2 1-8 15,0 1 3-15,-3 5-2 16,-1 0-14-16,-2 5 0 16,-1 5 0-16,-2 4-2 15,0 2 14-15,-1 0 2 0,3-1 0 16,0-4 7-16,2-2 2 15,1-4 0-15,3 0 2 16,0-1-2-16,1-5-3 16,2 0-44-16,-1 0-109 15,2 2-19-15,3 1-87 0,1-2-206 16</inkml:trace>
  <inkml:trace contextRef="#ctx0" brushRef="#br0" timeOffset="20151.1034">13519 10540 355 0,'1'5'161'16,"-3"3"-91"-16,-5 4 20 0,-9 4 19 16,-4 4 3-16,-8 3-4 15,-9 4 12-15,-9 1-39 16,-11 3-30-16,-11 2-23 15,-7 0-15-15,-7 3-7 16,-1 1-7-16,4 1 1 16,5-1-18-16,11-1-86 0,12-3-56 15,8-4-82-15,10-4-393 16</inkml:trace>
  <inkml:trace contextRef="#ctx0" brushRef="#br0" timeOffset="22834.3694">15417 4334 718 0,'-13'4'7'0,"8"-2"27"0,7-1 35 16,11-1-75-16,12 0 57 16,14 0 43-16,11-5-21 15,14-2-9-15,15-3-9 16,12-5-11-16,8 0-15 15,9-1-10-15,5 2-4 0,3 0 0 16,4 4-1-16,2 3 1 16,3 5 5-16,3 2-10 15,2 2 1-15,3 5-3 16,6 3-4-16,7-2-1 16,7 0 0-16,8 0-1 15,7-1 0-15,6-4-3 0,7 3 4 16,-2-1-4-16,0 1 14 15,2 4 18-15,-1-3 3 16,-2 0-13-16,-6-1-8 16,-1-3-4-16,-4-2-3 15,-7-1-5-15,-9 0 2 0,-12-7-2 16,-7 0-3-16,-14-2 3 16,-16-2 0-16,-17 1-11 15,-18 0-6-15,-16-3-18 16,-17 0-28-16,-23-2-59 0,-17-2-81 15,-29-6-172-15</inkml:trace>
  <inkml:trace contextRef="#ctx0" brushRef="#br0" timeOffset="23500.4524">16332 3282 847 0,'-6'-3'37'0,"-2"3"31"0,-1 13-14 16,2 11-47-16,-1 9 3 15,2 12 12-15,1 9 16 16,1 8 15-16,2 1-1 15,0-1-2-15,0-5-1 16,-2-7-14-16,0-8-16 0,0-9-9 16,-1-7 1-16,1-9 1 15,-1-7 1-15,-2-7 8 16,3-6 13-16,1-13-4 16,1-10-22-16,1-12-5 15,-2-10-2-15,6-10-1 16,1-9-1-16,8-1 2 0,5-3-5 15,10 5 0-15,8 3-1 16,4 10 6-16,5 8 13 16,-1 9-3-16,0 9-1 15,-6 10 9-15,-5 9-3 16,-5 8-10-16,-8 8-5 0,-7 12-10 16,-11 8 7-16,-6 4 5 15,-16 5 2-15,-10 2 0 16,-10 4 0-16,-8-2 3 15,-3-1 0-15,0-5-4 16,2-4-5-16,7-6-42 0,9-7-40 16,7-5-54-16,8-7-79 15,11-6-148-15</inkml:trace>
  <inkml:trace contextRef="#ctx0" brushRef="#br0" timeOffset="24586.9567">17157 3188 665 0,'0'-7'49'15,"-4"0"34"-15,-5 4 66 16,-5 2-93-16,0 1-26 16,-5 4 16-16,0 7 2 15,-4 5-9-15,1 2-11 0,0 8-5 16,0 8-8-16,-2 10-4 15,1 7-2-15,1 9 2 16,0 4 4-16,3 1 10 16,7 1 11-16,7-6-4 15,5-4-12-15,9-9-7 0,9-5-3 16,4-6-3-16,3-8-5 16,4-5 0-16,1-5-33 15,2-6-40-15,4-7-28 16,0-5-50-16,-1-4-81 15,4-10-112-15</inkml:trace>
  <inkml:trace contextRef="#ctx0" brushRef="#br0" timeOffset="25069.9644">17394 3714 825 0,'1'-12'109'0,"-4"1"-35"15,-4 8 34-15,-7 3-49 0,0 4-40 16,-5 11-9-16,-3 6 4 15,-1 10 16-15,1 1 1 16,4 3-15-16,4-1 2 16,6-3-1-16,6-6-1 0,4-6-8 15,5-9-12-15,9-7 6 16,7-6 17-16,6-11 12 16,7-13 1-16,7-6-12 15,4-9-10-15,3-7-3 16,-2-6 2-16,2-6-2 15,-7-5-1-15,-6-5-2 16,-6 1-1-16,-7 1-1 0,-5 7-1 16,-6 9-1-16,-5 12 3 15,-5 10-3-15,-2 14-3 16,-6 8 1-16,-7 11-4 16,-5 19-7-16,-2 17 6 15,-4 18 10-15,2 15 4 0,1 7-2 16,5 7-2-16,7-7-1 15,6-5 0-15,4-11-2 16,4-9 3-16,5-8-1 16,1-9-1-16,3-7-28 0,-2-6-40 15,3-6-45-15,1-8-59 16,2-7-88-16,2-3-199 16</inkml:trace>
  <inkml:trace contextRef="#ctx0" brushRef="#br0" timeOffset="25718.0087">18251 3073 529 0,'1'-18'37'0,"1"3"52"15,0 7 50-15,-1 8-6 0,-1 4-58 16,-4 16-71-16,-5 12 10 15,-3 12 9-15,-1 13 6 16,-5 14 1-16,-2 10-2 16,-2 5 27-16,-1 0 3 15,-2 2-5-15,0-5-6 0,2-8-13 16,3-7-14-16,3-8-12 16,4-9-5-16,2-7-3 15,2-10-2-15,2-5-18 16,3-10-7-16,4-5-23 15,0-8-54-15,5-6-80 16,7-11-29-16,3-5-114 0</inkml:trace>
  <inkml:trace contextRef="#ctx0" brushRef="#br0" timeOffset="26267.5936">18477 3391 586 0,'3'-9'72'16,"0"4"36"-16,-2 5 60 15,0 3-79-15,1 11-87 16,-2 9 18-16,1 4 14 15,4 5-2-15,5 1-4 0,6-3 3 16,6-3 8-16,7-6-11 16,5-7 8-16,4-8 7 15,4-3-6-15,0-3-17 16,3-7-7-16,-5-5-5 0,-1 0-1 16,-7-1-3-16,-6-2 0 15,-6 1-2-15,-8 2 4 16,-7 0 1-16,-4 3 1 15,-6 1-3-15,-10 4-5 16,-8 4-4-16,-9 1-1 16,-7 11 4-16,-8 4-1 0,-7 9 2 15,-3 5 4-15,1 4-3 16,3 4-1-16,11 3 3 16,6 2-1-16,16-2-1 15,13 0 0-15,8-4-1 16,14-4 3-16,14-5 8 0,9-5 8 15,9-6 3-15,6-7 6 16,4-6-2-16,3-2-6 16,-6-2-13-16,-5 0-11 15,-9 0-67-15,-11 0-66 16,-10 0-162-16,-11-2-461 0</inkml:trace>
  <inkml:trace contextRef="#ctx0" brushRef="#br0" timeOffset="29112.3153">19059 3964 548 0,'1'-13'39'16,"0"0"12"-16,-1-2 44 0,-1 3-25 15,0-1-6-15,1 6 3 16,0 0-1-16,0 5 9 16,2 2-9-16,-2 6-23 15,3 10-38-15,1 8 25 16,-1 7 16-16,0 5 1 0,0 3-1 16,0-3-6-1,-3 1-15-15,1-6-15 0,0-2-6 16,0-1-9-16,0-5-88 15,-7-2-166-15,-9-5-588 16</inkml:trace>
  <inkml:trace contextRef="#ctx0" brushRef="#br0" timeOffset="31006.2381">19580 2995 161 0,'0'3'283'0,"0"1"-286"16,4-1 63-16,6 2 40 15,7 5 5-15,2 7 12 16,4 9 13-16,2 7-44 15,2 11-32-15,-4 7-25 0,-5 10 14 16,-3 7 2-16,-6 0-8 16,-5 3-5-16,-4-1-3 15,-4 1-5-15,-9-7-8 16,-5-2-4-16,-5-4 3 0,-6-4-1 16,-5-1-6-16,-2-6-4 15,-3-3 0-15,-1-7-3 16,0-5-16-16,3-9-16 15,4-7-29-15,4-10-47 16,4-6-67-16,7-6-141 16</inkml:trace>
  <inkml:trace contextRef="#ctx0" brushRef="#br0" timeOffset="31768.3613">20639 3302 666 0,'1'-7'97'16,"-2"1"-73"-16,-7 6 52 16,5 0-2-16,-1 11-45 15,2 10-16-15,0 11-5 16,2 11 9-16,2 12 11 15,1 7 8-15,-3 4 11 16,1 0 19-16,-3-5-14 0,-4-5-17 16,0-8-16-16,0-8-11 15,0-9-5-15,1-8-1 16,3-9 1-16,-1-8 1 16,-1-6 3-16,0-15 12 15,1-13-8-15,0-13-9 0,-1-13-3 16,3-11 2-16,3-5-8 15,7-5 0-15,7 1 0 16,7 6 4-16,7 7 2 16,5 8 13-16,6 9 7 15,4 6 3-15,1 11 3 0,-4 7-2 16,-1 7-6-16,-9 12 1 16,-4 1-8-16,-12 14-6 15,-6 7-3-15,-9 5-3 16,-12 6 9-16,-9 0 1 15,-11 5 7-15,-7-3 1 16,-4 2-7-16,0-7-3 0,0-2-6 16,6-7-4-16,5-3-39 15,9-6-57-15,7-4-94 16,9-4-115-16,3-3-255 16</inkml:trace>
  <inkml:trace contextRef="#ctx0" brushRef="#br0" timeOffset="32570.2109">21744 3316 814 0,'-15'-3'7'0,"-2"-1"53"15,0 4 45-15,-4 1-66 16,-6 9-16-16,-5 9-5 0,-5 9 1 16,-6 7-2-16,-1 9 8 15,1 5 4-15,5 4 9 16,11 0 2-16,12 0-10 16,11-5-7-16,9-4-4 0,17-3 4 15,9-8-4 1,8-7 4-16,7-5 11 0,5-10 9 15,1-4-17-15,-1-4-8 16,-1-3-14-16,-8 0-9 16,-4 0-45-16,-7 0-73 15,-7-4-89-15,-6-2-120 0,-3-5-393 16</inkml:trace>
  <inkml:trace contextRef="#ctx0" brushRef="#br0" timeOffset="32772.3048">22256 3762 1000 0,'4'14'24'0,"-2"8"-16"0,-3 8 63 15,-1 6 28-15,1 2-35 16,-3 1 6-16,4-5-4 15,-1-2-22-15,0-3-21 16,2-8-15-16,0 0-5 16,-1-7-2-16,0-3-7 15,0-4-45-15,-2-3-44 0,-6-4-55 16,-2-4-82-16,-4-10-224 16</inkml:trace>
  <inkml:trace contextRef="#ctx0" brushRef="#br0" timeOffset="33184.9358">21594 2988 851 0,'-9'0'-31'15,"-11"4"105"-15,-4 12 20 16,-6 8-69-16,-7 7-1 16,-6 6 18-16,-4 7 14 15,-4 7 0-15,-5 6-9 16,1 12-2-16,0 6-6 0,11 4-8 15,10 3-5-15,13-1-4 16,17-5-7-16,10-8-3 16,19-6-4-16,11-8-1 15,7-6-3-15,5-8 2 16,4-7-4-16,2-9 1 16,2-4-20-16,2-10-51 0,5-5-36 15,1-5-70-15,2-12-95 16,2-8-184-16</inkml:trace>
  <inkml:trace contextRef="#ctx0" brushRef="#br0" timeOffset="33518.5995">22667 3029 944 0,'10'23'-21'0,"2"19"13"16,3 12 25-16,2 17 35 0,0 9 2 16,1 5 21-16,-5 2 14 15,-1-4-11-15,-8-3-3 16,-4-3 4-16,-8-9-21 15,-10-4-20-15,-8-5-26 16,-7-6-5-16,-7-5-2 0,-7-5-6 16,-2-3-42-16,-5-9-58 15,-9-4-78-15,1-7-173 16,-5-6-470-16</inkml:trace>
  <inkml:trace contextRef="#ctx0" brushRef="#br0" timeOffset="34307.4033">20210 4279 677 0,'-4'7'21'0,"3"-1"10"16,2 5 15-16,7-1-12 0,13 3 25 16,10-3 21-16,14 0-13 15,14-2 5-15,16 1-8 16,15-5-18-16,12 0-12 15,10 0 3-15,8 1-6 16,10-1-5-16,9-2-18 0,7 2-6 16,8-3 4-16,9-1 5 15,5 0-4-15,4 0-6 16,-5 0 2-16,-4 0-4 16,-5 7 4-16,-10 4-6 15,-11-1 6-15,-12 3 4 16,-14-1 0-16,-9-1-2 0,-13-2-5 15,-13-1 2-15,-10-4-2 16,-14-1-22-16,-11 0-34 16,-11-1-7-16,-11-2-20 15,-13 0-70-15,-7-2-145 16,-14-4-413-16</inkml:trace>
  <inkml:trace contextRef="#ctx0" brushRef="#br0" timeOffset="36539.6602">18641 4956 748 0,'-7'0'2'0,"-1"0"35"16,1 3 57-16,5 10-68 15,0 7-15-15,2 7 27 16,-3 8 1-16,5 8 7 16,-1 4-6-16,-1 4 4 15,-1 0-2-15,-3 0-12 16,3-1-5-16,-3-3-7 0,0-3-10 16,-2-5 0-16,0-3 2 15,0-7-2-15,0-1 0 16,2-8 0-16,3-6-1 15,0-4-6-15,0-4-1 16,2-5 0-16,0-1-10 0,2-10-7 16,0-1-3-16,2-9-11 15,-1-4-5-15,-1-7 7 16,-3-5 14-16,2-5-6 16,-4-4-6-16,1-5 14 15,-1-3-19-15,1 0 11 0,-2 1 16 16,6 2 6-16,4 2-3 15,7 4 1-15,3 4 5 16,4 2 20-16,0 4 13 16,3 4 7-16,1 7 2 15,0 5 4-15,-2 9-2 0,-1 9-13 16,-2 7-8-16,-5 16-12 16,-3 4-1-16,-6 9 8 15,-4 2 5-15,-3-1-1 16,-6-3 0-16,-5-5-8 15,-3-4-6-15,-4-4-1 0,-1-5-3 16,-2-2 1-16,0-4-6 16,3-3 0-16,2-4-35 15,1-3-49-15,5 0-69 16,3-7-125-16,5-2-278 16</inkml:trace>
  <inkml:trace contextRef="#ctx0" brushRef="#br0" timeOffset="37202.289">19411 5232 516 0,'-10'0'43'15,"0"-2"53"-15,0 1-15 16,1 1-28-16,0 0-2 0,1 0 4 16,-4 3 2-16,1 4 6 15,-4 2 0-15,-3 9-21 16,-3 2-1-16,-4 10 8 15,0 2-11-15,2 8-5 16,0-2-11-16,5 2-13 0,5-2 5 16,6-6-3-16,6-1-4 15,3-8-3-15,5-6 4 16,10-7 4-16,4-9 10 16,7-2 25-16,5-18-1 15,9-9-12-15,1-8-7 16,5-9-7-16,0-9-11 0,-2-5-4 15,-3-4-1-15,-7-4-4 16,-6-3 3-16,-6 1 2 16,-9 2-2-16,-6 5-2 15,-7 8-1-15,-1 10 2 16,-3 12-5-16,-7 12 2 16,0 12-4-16,-2 9-6 0,-3 20-2 15,1 15 2-15,0 12 6 16,4 11 2-16,3 9 4 15,3 1 0-15,2-2 4 16,-2-5 3-16,3-6-2 0,0-6 1 16,0-6 0-16,0-9-5 15,0-5 0-15,2-7 1 16,-2-6-11-16,0-7-26 16,0-6-15-16,-2-4-17 15,2-1 0-15,-4-9 8 0,-4-7-77 16,-1-3-48-16,-2-10-148 15,-1 1-265-15</inkml:trace>
  <inkml:trace contextRef="#ctx0" brushRef="#br0" timeOffset="37573.2276">19309 4804 706 0,'-17'-5'79'16,"-6"5"-6"-16,-6 7 20 15,-4 14-48-15,-9 12-18 16,-2 16 17-16,-3 9-6 16,4 9 6-16,5 6 16 15,10 2 0-15,8-1-9 0,10-3-4 16,9-4-4-16,8-5 1 15,12-4-11-15,8-5-7 16,7-9-3-16,6-4-4 16,6-9-6-16,1-4-8 0,3-7 0 15,-4-6-2-15,-1-4-9 16,-6-9-39-16,-3-1-40 16,-3-11-66-16,-2-7-75 15,-1-8-54-15,-1-9-174 16</inkml:trace>
  <inkml:trace contextRef="#ctx0" brushRef="#br0" timeOffset="37870.0266">19798 4867 893 0,'15'8'-3'0,"3"14"1"16,3 12 50-16,1 8-2 16,-1 12-3-16,-3 7 38 0,-6 5 12 15,-4 2-10 1,-6-4-3-16,-2 2-8 0,-4-2-29 16,-5-3-13-16,-3-4-15 15,-7-1-8-15,-5-4-4 16,-8-2 4-16,-4-6-2 0,-6-4 4 15,-6-6 0-15,0-4-5 16,-2-9-4-16,-1-1-61 16,2-6-74-16,-1-6-100 15,-1-5-163-15</inkml:trace>
  <inkml:trace contextRef="#ctx0" brushRef="#br0" timeOffset="42552.1806">15787 7141 687 0,'-1'-10'62'0,"0"1"27"16,-1 4 7-16,-2 5-33 0,2 5-46 15,0 4-13-15,0 4-4 16,0 6 3-16,2 4 7 16,-1 2-5-16,1 5 5 15,-1 3 10-15,0 4 12 16,-1 5 0-16,-1 4 2 0,-3 8-10 16,-1-1 0-16,-1 2-1 15,1-1-10-15,-1-4-9 16,4-9-1-16,0-7-2 15,0-10-2-15,4-7 2 16,-2-6 0-16,4-10 0 0,-2-3 4 16,4-11 13-16,1-11 0 15,0-8-15-15,2-8-2 16,-2-10 1-16,0-4-6 16,0-5 5-16,-2 1 0 15,1 0 0-15,1 0 1 16,3 4 14-16,6 2 6 0,4 1 4 15,5 4-7-15,3 5-6 16,3 4 5-16,-2 11-10 16,-3 3 2-16,-5 7 11 15,-1 8-5-15,-6 7-6 0,-1 2-9 16,-1 10-5-16,-2 7 4 16,-1 3-1-16,-1 4 1 15,-2 3 1-15,-6-3-1 16,-4 3 1-16,-8-4 5 15,-6-1 10-15,-4-2 5 0,-2-5-3 16,-1-1-10-16,2-6-4 16,-1-2-1-16,3-4 0 15,3-2-24-15,1 0-41 16,2-1-9-16,4-1-9 16,6 0-35-16,3-1-37 15,6 2-63-15,5-2-111 0</inkml:trace>
  <inkml:trace contextRef="#ctx0" brushRef="#br0" timeOffset="43202.2858">16759 6905 520 0,'5'-13'81'0,"-3"3"-2"16,-4 2 23-16,-2 1 16 15,-7 7-88-15,-5 0-18 0,-4 7 23 16,-3 7 3-16,-4 7-5 16,-3 6 2-16,-2 9-7 15,-1 5 6-15,-1 9 4 16,2 8-6-16,4 3-3 0,5 4-6 16,8 5 0-16,9-5-1 15,5 0-4-15,8-6 0 16,10-8 2-16,6-7-1 15,4-9 7-15,4-6-3 16,2-8-9-16,0-4-5 16,2-7-5-16,2-4-1 0,0-4-17 15,0-2-56-15,-1-2-88 16,-2-7-98-16,-1-2-133 16</inkml:trace>
  <inkml:trace contextRef="#ctx0" brushRef="#br0" timeOffset="43785.1">17211 7361 720 0,'-8'0'7'16,"-1"0"29"-16,0 0 25 0,-2 0-17 16,-4 6 5-16,-2 3 7 15,-4 3-11-15,-1 6 7 16,0 4-10-16,2 6-7 16,3 0-5-16,8 5-20 15,5 0 6-15,3-5 8 0,6-2 1 16,8-8 6-16,4-5-1 15,6-9 8-15,2-5 2 16,6-12-5-16,2-8-7 16,4-11-8-16,3-9 1 15,2-6-9-15,0-5-3 0,-3-6-6 16,-4-5-2-16,-5-6 4 16,-8-1-3-16,-7-5-8 15,-8 2-2-15,-3-1-5 16,-2 8 1-16,-4 5 9 15,1 11 3-15,-5 11 1 0,0 10 0 16,1 9 1-16,-2 11-1 16,-2 9-3-16,-1 12-8 15,-1 18-4-15,-1 15 6 16,-1 14 6-16,-1 14 3 16,2 11 3-16,2 0 3 0,4 0 2 15,2-6-3-15,3-9-1 16,2-6-3-16,3-9-1 15,5-8 1-15,3-6-1 16,-1-5 1-16,1-4-7 16,1-3-36-16,0-8-15 0,1-5-27 15,1-5-45-15,1-4-53 16,4-6-83-16,0 0-161 16</inkml:trace>
  <inkml:trace contextRef="#ctx0" brushRef="#br0" timeOffset="45057.0976">18143 6722 407 0,'1'-11'149'0,"0"3"-7"15,1 5-21-15,-4 5-1 16,1 12-85-16,-5 12-26 16,-1 9 13-16,-1 10 9 0,0 8 13 15,1 8 3-15,2 4 7 16,2 5 0-16,1 1 4 16,0 0-3-16,-1 0-6 15,-2-1-10-15,-2-6-7 16,-2-3-5-16,1-6-15 0,-1-3-7 15,3-3-2-15,0-9-2 16,3-4 0-16,1-7-1 16,2-6-4-16,-1-6-2 15,2-6-10-15,1-3-14 16,0-6-25-16,2-2-1 0,1-1-20 16,0-6-25-16,2-4-36 15,-1-1-73-15,-3-2-80 16,0 1-246-16</inkml:trace>
  <inkml:trace contextRef="#ctx0" brushRef="#br0" timeOffset="46870.0238">18793 6895 758 0,'-7'-4'13'16,"-1"4"20"-16,1 1 57 15,0 8-47-15,2 3-26 16,1 3 10-16,3 5 0 0,-1 1-4 16,5 6 4-16,4 1 6 15,3-1 2-15,3 3-2 16,3-5 1-16,3 0-5 16,5-5-8-16,3-5 0 15,3-3-3-15,4-8-3 16,3-4-1-16,1-3-2 0,0-8 2 15,0-4-1-15,-2-4-1 16,-6-4 0-16,-2 3-2 16,-8-4 3-16,-9 4 2 15,-6 1 3-15,-5 1-2 0,-6 4-7 16,-10 0-6-16,-7 6-3 16,-7 3-4-16,-11 5-2 15,-6 3 2-15,-8 13 1 16,-5 9 2-16,-2 9 0 15,4 5 0-15,9 13-1 0,10-1 7 16,12 6 4-16,12-3 2 16,13-4-3-16,6-5 1 15,15-7 2-15,7-4-1 16,10-9 3-16,4-3 1 16,4-6 6-16,3-5-6 0,-3-2-9 15,-4-2-2-15,-5-4-15 16,-6-2-39-16,-7-1-37 15,-5 0-44-15,-4 0-55 16,-3-4-63-16,-4-3-129 16</inkml:trace>
  <inkml:trace contextRef="#ctx0" brushRef="#br0" timeOffset="47169.5544">19142 7488 611 0,'1'-2'82'16,"2"-1"-7"-16,2 2 42 0,4 1-5 15,7 0-27-15,3 1 4 16,3 7-6-16,3 4-8 16,0 1-20-16,-2 3-29 15,-3 5 2-15,-4 1 5 16,-5 2-2-16,-4-1-8 16,-6 1-7-16,-3-1-11 0,-10 1-3 15,-8-4 4-15,-2 3 2 16,-2-3 4-16,1-2 1 15,5-1-3-15,8-4-7 16,9-1-9-16,6-4 2 0,13-4 7 16,8-4-1-16,6 0-5 15,5-4-25-15,4-6-43 16,2-1-30-16,1-2-36 16,-2-5-48-16,1-4-76 15,-2-4-135-15</inkml:trace>
  <inkml:trace contextRef="#ctx0" brushRef="#br0" timeOffset="47686.9265">19804 6632 522 0,'1'0'94'0,"4"2"-12"16,3 11 10-16,3 7 0 16,3 11-12-16,5 13-14 15,5 11-16-15,1 7-3 0,0 8 1 16,3 5-3-16,-3 1 0 16,-5-4-2-16,-3-2 9 15,-9-2-8-15,-6-4-4 16,-11-2-4-16,-8-4-9 15,-9-4-11-15,-6 0-1 0,-5-4-7 16,-3-3-5-16,-2-2 0 16,-3-8-2-16,-3-3-20 15,-2-7-10-15,-2-5 0 16,1-8-17-16,6-6-34 16,4-5-42-16,10-3-45 0,9-3-65 15,8-6-143-15</inkml:trace>
  <inkml:trace contextRef="#ctx0" brushRef="#br0" timeOffset="48719.2876">21026 6911 561 0,'-1'-9'58'0,"-1"-1"35"16,0 9-4-16,1 1-18 15,-5 7-32-15,0 11-15 0,-1 13 3 16,3 14 5-16,-2 15 1 15,2 13 0-15,0 11 12 16,0 1-2-16,-1 3-1 16,0-4-4-16,-2-10 7 15,1-9-4-15,-2-11-14 16,3-10-11-16,1-11-9 0,0-9 0 16,2-10 5-16,2-11-2 15,0-3 0-15,0-17 13 16,2-7-4-16,2-13-13 15,2-15-1-15,1-10-4 0,3-7 0 16,2-9-4-16,3-3 0 16,6 1-5-16,3 3 7 15,6 5 0-15,3 5 0 16,7 9 5-16,2 5 2 16,2 9 1-16,3 7 0 15,-3 9-1-15,-6 9 0 0,-6 8 0 16,-8 11-5-16,-10 13-6 15,-12 13-2-15,-4 9 2 16,-12 5 10-16,-5 4-1 16,-8-3 2-16,-2-1-2 0,-2-6-1 15,-3-4 2-15,-2-3 0 16,-3-5 0-16,5-3-1 16,4-6-5-16,5-2-38 15,8-8-44-15,9-3-54 16,5 0-46-16,9-6-145 15,8-1-285-15</inkml:trace>
  <inkml:trace contextRef="#ctx0" brushRef="#br0" timeOffset="49173.867">21945 6889 721 0,'2'-11'27'0,"-4"0"57"15,-7 8 43-15,-2 3-76 16,-5 10-46-16,-10 10 0 0,-3 12 11 16,-7 14 12-16,-5 10 15 15,1 10-3-15,0 6 1 16,4 3 3-16,9-2-3 15,7-2-6-15,10-7-5 16,8-6-11-16,8-8-2 0,15-3-4 16,7-10-4-16,11-6 1 15,7-6 6-15,7-9-6 16,4-2-3-16,1-7-23 16,-3-3-65-16,-1-4-48 15,-5-2-100-15,-9-12-251 0</inkml:trace>
  <inkml:trace contextRef="#ctx0" brushRef="#br0" timeOffset="49859.0617">22433 7024 722 0,'0'-5'68'0,"-3"5"-51"0,-3 1 19 15,0 13 22-15,2 1-24 16,3 6-15-16,1 4 13 16,5 2 13-16,6 0-1 15,6-1 10-15,5-5 0 16,4-6-13-16,1-5-8 15,2-6 6-15,3-4-3 0,-3-6-2 16,2-4-13-16,-1-4-7 16,-6-2-9-16,-4-2-1 15,-5 3 2-15,-3 0 0 16,-7 1-2-16,-5 3-1 16,0 2-1-16,-12 6-12 0,-7 3-2 15,-11 6 6-15,-8 9 2 16,-11 8 2-16,-7 8 5 15,0 9-4-15,1 1 5 16,5 6-5-16,10-2 4 16,11 2-1-16,11 0 8 0,13-4-3 15,8-2 1-15,17-4-1 16,13-6-2-16,10-3 6 16,13-6 12-16,9-3-6 15,3-4-10-15,2-2-17 16,-5-1-61-16,-4-2-30 0,-7-1-62 15,-6-6-132-15,-8-3-241 16</inkml:trace>
  <inkml:trace contextRef="#ctx0" brushRef="#br0" timeOffset="50336.9992">23049 7642 772 0,'7'0'76'16,"8"-4"-49"-16,6 4 14 15,8 0 46-15,2 5-20 16,-2 7-7-16,-4 5 2 0,-7 4-19 16,-7 2-11-16,-11 2-3 15,-7-2 4-15,-7 1 1 16,-10-4-12-16,-1 0 2 15,1-1 0-15,2-2 8 16,5-3-6-16,9 1-25 0,6-3-5 16,11-2 7-16,9-3 6 15,11-3 2-15,6-2 3 16,3-2-3-16,2-3-5 16,-1-4-25-16,0-3-63 0,-5-3-33 15,-3-4-59-15,-1-8-84 16,-3-4-244-16</inkml:trace>
  <inkml:trace contextRef="#ctx0" brushRef="#br0" timeOffset="50769.0742">23577 6859 140 0,'-4'-6'493'16,"3"0"-485"-16,4 4 63 16,8 2 37-16,4 10-14 0,6 9-28 15,5 10-1-15,5 8-8 16,3 9-14-16,-1 8-1 15,3 6-7-15,-3 3-19 16,-2 3 1-16,-4 2 4 16,-8-1 8-16,-6 1 1 0,-5-1-9 15,-8-1 5-15,-10-3 11 16,-7-5 5-16,-11-1-5 16,-5-8-11-16,-3-3-16 15,-7-5-6-15,1-3-3 16,-5-3-11-16,4-7-20 0,-4-5-13 15,-1-5-22-15,-6-5-68 16,2-5-97-16,-6-6-139 16</inkml:trace>
  <inkml:trace contextRef="#ctx0" brushRef="#br0" timeOffset="52338.1127">16104 8268 624 0,'36'10'31'15,"7"-2"-30"-15,11-1 36 16,11-3 92-16,10-1-55 0,10-3-15 16,12 0 5-16,9-1-11 15,11-4-3-15,10 1-10 16,14-2-13-16,11 2-8 16,12-1-4-16,8 2-4 15,8-1-2-15,12 1 6 16,7 0 2-16,7 1 1 0,6-1 3 15,9 3-3-15,4 0-5 16,5 5-3-16,1 2-6 16,2 4-4-16,2 0 1 15,0 2 1-15,0 1 0 16,-3 0-3-16,1 1 3 0,0 0-2 16,-4-1 0-16,-4 2 1 15,-5-1 4-15,-7 0-6 16,-12 1 3-16,-9 0-1 15,-11 0 0-15,-14-1-3 16,-15 0 3-16,-11-3-2 0,-14-2 2 16,-15-2-8-16,-10-2-21 15,-21-1-19-15,-16-2-22 16,-16 0-14-16,-21-1-42 16,-22-2-97-16,-17-2-139 15</inkml:trace>
  <inkml:trace contextRef="#ctx0" brushRef="#br0" timeOffset="53175.863">18788 8607 696 0,'-2'14'24'0,"0"3"-13"16,0 8 46-16,2 8 28 16,2 2-18-16,2 6 1 0,1 3 0 15,2-1-2-15,-4 1 6 16,0 0-24-16,-3 0-11 15,1 0-11-15,-3-3-9 16,-6-1-8-16,0-1-5 16,-2-3-1-16,0-6-1 0,-2-5 0 15,3-4 0-15,2-9-1 16,1-4 1-16,3-8 0 16,1-6 1-16,0-12 1 15,0-8-6-15,0-11 1 16,-2-7-9-16,3-9-1 15,0-6 3-15,0-3 5 0,4-4-6 16,9-1 6-16,7-4 1 16,12 3-2-16,7 3 3 15,7 2 19-15,1 11 12 16,1 9 7-16,-8 13 7 0,-7 13-24 16,-7 13-20-16,-7 7-4 15,-2 15 0-15,-5 8 5 16,-2 8-1-16,-5 0 1 15,-3 3 0-15,-9 0 3 16,-8-2 3-16,-7-2 3 16,-4-5-2-16,-6-3-3 0,-1-4-3 15,1-6-17-15,1-4-43 16,3-5-42-16,4-5-56 16,6-1-53-16,5-7-137 15</inkml:trace>
  <inkml:trace contextRef="#ctx0" brushRef="#br0" timeOffset="54041.9436">19580 8935 640 0,'0'0'100'0,"-6"0"28"16,-2 0-25-16,1 2-51 16,-2-1-12-16,-1 1 4 15,0 1-3-15,-2 4-8 16,-2 3-11-16,1 6-13 16,-1 5 2-16,-3 7 10 15,1 4-6-15,4 3 1 0,2 1 3 16,5-5-1-16,4-2 1 15,4-4-6-15,6-8 1 16,6-5 9-16,7-8 11 16,4-4 2-16,9-9 0 15,6-12-3-15,8-12-11 0,4-7-9 16,4-9-9-16,-4-4 1 16,-4-4-1-16,-8-2-1 15,-12 0-1-15,-11 0-5 16,-10 3 0-16,-6 5 2 15,-8 2 0-15,-4 10-3 0,-4 8 0 16,0 12-3-16,-2 12-4 16,-1 9-5-16,1 22 4 15,1 13 10-15,1 12-1 16,5 8 0-16,3 8 3 0,5 2 1 16,2-1 6-16,6-6 1 15,1-5-2-15,0-4 5 16,0-7 0-16,-2-5-5 15,-1-7-4-15,-2-9 2 16,0-3-5-16,-1-9-23 16,-2-5-22-16,1-5-40 0,-3-1-35 15,-6-10-7-15,-5-4-107 16,-6-5-158-16</inkml:trace>
  <inkml:trace contextRef="#ctx0" brushRef="#br0" timeOffset="54419.7209">19417 8574 681 0,'-29'17'37'0,"-8"8"37"16,-3 9 54-16,-2 9-30 16,-3 11-21-16,5 7 5 15,3 10-14-15,10 4-14 16,6 2-7-16,11-2-15 0,9-2-10 15,11-8-5-15,11-5-3 16,7-7-3-16,10-6-4 16,5-5-2-16,6-8 0 15,0-7 0-15,3-8-6 0,1-8-45 16,0-10-27-16,1-4-50 16,-5-14-85-16,3-11-139 15</inkml:trace>
  <inkml:trace contextRef="#ctx0" brushRef="#br0" timeOffset="54702.5373">20053 8612 883 0,'15'14'-46'0,"-2"18"-28"0,1 11 108 16,3 11 39-16,1 9-27 15,-4 6 35-15,-1 1 12 16,-4-2-7-16,-4 0-15 16,-4-5-14-16,-2-3-12 0,-7-6-7 15,-5-3-4-15,-7-3-2 16,-7-1-13-16,-4-3-11 16,-5-4-4-16,-7-5-19 15,-2-2-47-15,-7-7-61 16,-9-3-79-16,-6-8-139 15</inkml:trace>
  <inkml:trace contextRef="#ctx0" brushRef="#br0" timeOffset="75973.1306">15438 10379 686 0,'0'-18'57'0,"2"6"12"15,-4 1 49-15,1 5-48 16,-4 5-75-16,-1 2 21 16,-1 5-5-16,0 7-7 15,0 8-1-15,2 4 8 0,2 9 7 16,1 6 0-16,1 4-2 15,-1 5 16-15,-2 1 3 16,-1 4-9-16,-1-3-10 16,-1-1-10-16,0-4 1 15,1-5-4-15,1-4 3 0,-1-10-1 16,4-4 3-16,0-10-2 16,1-5-1-16,0-8-4 15,1-4 8-15,2-12 17 16,0-10-4-16,0-8-11 15,-2-7-5-15,4-9-3 0,-2-5-1 16,2-2-1-16,1 0 0 16,3 2 0-16,3 4 1 15,2 4 9-15,5 4 5 16,3 4 2-16,5 3 2 0,3 1-8 16,5-1-4-16,2 7-5 15,-1 4 2-15,0 8-4 16,-4 9 1-16,-5 8-1 15,-2 10-3-15,-7 9 9 16,-4 6 2-16,-5 2-2 16,-4 3-1-16,-6-4 1 0,-4 2 9 15,-7-3 4-15,-7 1-4 16,-6-2-2-16,-6 1 1 16,-4-3-8-16,-2 0-3 15,-2-6-2-15,2-4-1 16,4-6-31-16,7-5-17 0,6-2-23 15,6-5-50-15,6-3-66 16,4-3-109-16,5 3-268 16</inkml:trace>
  <inkml:trace contextRef="#ctx0" brushRef="#br0" timeOffset="76570.7067">16455 10190 576 0,'-1'-12'52'15,"0"1"-8"-15,-4 3 66 16,-1 6-1-16,-4 2-32 16,-6 8-9-16,-5 9-23 0,-5 10-8 15,-4 10-2-15,-5 11-7 16,-4 11-7-16,1 10-2 15,3 3-2-15,2 4-1 16,6 0 6-16,7-4 2 16,8-8 2-16,9-3-12 15,4-11-8-15,8-6-2 0,6-9-3 16,5-6 0-16,5-8-1 16,3-4-3-16,4-7-65 15,4-5-33-15,3-3-49 16,1-7-59-16,1-6-125 15</inkml:trace>
  <inkml:trace contextRef="#ctx0" brushRef="#br0" timeOffset="77141.4268">16875 10693 719 0,'-10'-5'91'15,"-6"4"-7"-15,-4 7 20 16,-7 8-63-16,-3 5-15 16,-4 9 20-16,-1 5-10 0,4 5-1 15,7 2-4-15,7 2-18 16,9-3-5-16,8-3 5 16,7-7-5-16,10-6 1 15,5-9-6-15,7-9-2 16,7-7 11-16,7-15 20 0,6-13-1 15,8-10-7-15,5-12-5 16,2-9-9-16,-1-8 0 16,-6-4-8-16,-6-4-1 15,-12-2 3-15,-10 2-1 16,-12 0 0-16,-8 3 0 0,-9 6-1 16,-1 8-6-16,-9 12 2 15,-4 6 2-15,1 13-2 16,-4 8-2-16,2 13 0 15,-1 10 4-15,-3 14 7 16,-1 17-9-16,-1 16-1 0,4 8 1 16,0 13 3-16,7 5 1 15,4 4 4-15,4-3 0 16,1-4 6-16,3-3 1 16,4-9-3-16,1-5-1 15,2-8-1-15,1-3-3 16,2-6-3-16,1-5-1 0,0-3 1 15,-1-3-4-15,2-7-33 16,-1-5-36-16,2-5-51 16,-4-6-52-16,3-5-83 15,-2-7-186-15</inkml:trace>
  <inkml:trace contextRef="#ctx0" brushRef="#br0" timeOffset="77725.4814">17925 10088 604 0,'-6'-10'69'0,"1"4"-11"16,-1 8 71-16,1 12-62 15,1 13-44-15,0 14 5 16,0 12 5-16,-1 14 1 16,-2 11 9-16,-3 7 15 15,-4 1-5-15,-5-1-4 0,-1-1-8 16,-2-4-7-16,2-7 2 16,2-8-10-16,3-8-11 15,4-7-11-15,6-9-1 16,3-7 0-16,1-10-6 0,4-5-29 15,6-10-57-15,2-8-75 16,5-5-106-16,0-18-91 16</inkml:trace>
  <inkml:trace contextRef="#ctx0" brushRef="#br0" timeOffset="78253.4584">18492 10294 693 0,'-5'-5'64'0,"0"4"-36"16,2 7 78-16,1 9-29 15,0 8-50-15,3 8 12 16,4 6 17-16,3 5 9 0,8 0-20 15,4-2-8-15,4-7-17 16,5-6-8-16,5-8-5 16,1-9 2-16,1-8 0 15,-3-4 1-15,-3-5 3 16,-3-11-3-16,-7-2-3 0,-3-5 4 16,-5 0 5-16,-6-1-6 15,-3 4-6-15,-4 3-2 16,-6 10-7-16,-8 7 10 15,-9 6-2-15,-6 14-5 16,-9 7 4-16,-6 10-2 0,-2 7 1 16,1 6-1-16,5 3 12 15,6 4 0-15,8-2-11 16,8-2-2-16,9-1 5 16,10-4 6-16,4-7-5 15,15-5-1-15,9-9 0 0,11-7 2 16,9-8 6-16,7-7 2 15,7-2-4-15,8-4-5 16,0-3-1-16,-3 1-49 16,-2-1-70-16,-7-1-125 15,-8 1-187-15</inkml:trace>
  <inkml:trace contextRef="#ctx0" brushRef="#br0" timeOffset="78870.7807">19247 10932 618 0,'-6'1'120'0,"1"1"-38"0,1 3 19 16,-2-1-21-16,3 1-28 16,1-3-21-16,1 0-5 15,1-2-3-15,-1 3-1 16,3-5 5-16,-1 1 8 0,3-1-3 15,3 2-7-15,0 2-4 16,1-1-14-16,2 5-8 16,2 2 2-16,2-1 3 15,2 4-2-15,0 0 2 16,0-2-5-16,-1 0 4 16,-3 2-3-16,-3 0-4 0,-5 1 2 15,-1 1 1-15,-2 0 3 16,1-1 1-16,1-2-8 15,3-1-58-15,0-1-30 16,3 0 33-16,-1 2 52 16,-1 4 11-16,-5 4 41 0,0 5 15 15,-6 2-14-15,-8 2-12 16,-3-1-3-16,-1-4-1 16,0-4-10-16,-1-5-10 15,4-5 3-15,-4-3 1 16,2-4-5-16,-5 0 0 0,-7-2-5 15,-5-3-10-15,-2-2-33 16,-2-1-32-16,4-1-64 16,2 0-65-16,5 0-135 15,6-1-230-15</inkml:trace>
  <inkml:trace contextRef="#ctx0" brushRef="#br0" timeOffset="79875.1267">19249 11193 453 0,'-7'-6'91'16,"3"0"-25"-16,0-1 29 16,4 1 1-16,0 2-49 0,2 2 18 15,5 1 1-15,4 1-18 16,5 6 23-16,2 0-15 15,5 3-33-15,1-1-13 16,4-1-6-16,1-3-34 0,1-2-87 16,3-2-121-16,-2-6-257 15</inkml:trace>
  <inkml:trace contextRef="#ctx0" brushRef="#br0" timeOffset="80945.5786">19649 10249 678 0,'-5'-6'43'0,"4"1"-11"15,-1 1 61-15,7 4-25 16,4 2-45-16,11 6 23 15,4 9-5-15,4 9-4 16,5 8-7-16,4 10-3 0,-2 4 13 16,-1 7 7-16,-2 2 4 15,-3 2 0 1,-4 0-4-16,-6-1-14 0,-6 0-9 16,-6-1-11-16,-6-1-8 15,-8-2 1-15,-7-4 0 16,-9-1-1-16,-3-6 0 0,-3-4-2 15,-3-3-1-15,-4-8-3 16,-2-3-13-16,-4-9-8 16,0-3-15-16,0-6-24 15,1-5-38-15,5-1-36 16,9-4 12-16,10-5-24 0,8-4-32 16,9-4-257-16</inkml:trace>
  <inkml:trace contextRef="#ctx0" brushRef="#br0" timeOffset="82042.0809">21126 10153 563 0,'1'-10'65'0,"-1"4"-10"0,-4 2 32 16,-3 3-8-16,-5 1-8 16,0 5-27-16,-1 2 6 15,-3 5-1-15,0 1-9 16,-3 5-16-16,1 1-6 15,3 0-4-15,1 1 2 0,3-3 0 16,2-3-9-16,4-3 3 16,0-4-3-16,2-2 1 15,2-1 3-15,0-1 4 16,0-1 2-16,1 2-3 16,-1-2-7-16,0-1 1 0,1 1-7 15,-1 0 7-15,-1 1-4 16,0 1 4-16,-1 1-1 15,0-2 8-15,1 1 0 16,0-2-7-16,1 0-8 16,0-1 2-16,0-1-2 0,1 0 1 15,1 0-3-15,-1 0 10 16,0 0 3-16,0-1 2 16,0-1-1-16,-1 2 0 15,1 0-5-15,0 0-5 16,-1-1 0-16,1 0-1 0,1 1-5 15,-1 0 2-15,-1 0 0 16,1 1 0-16,0 0 0 16,0 1-6-16,0 5 1 15,0 0 4-15,0 8 5 16,0 5-1-16,2 8-3 0,-1 7 4 16,1 7 7-16,0 5 2 15,0 2 0-15,-2-1-4 16,0 0-2-16,-1-2 0 15,-1-2 0-15,-2-3-2 16,-3-1 0-16,0-2 1 0,-2-1-4 16,-1-6 2-16,0-2 0 15,-1-5 3-15,2-5-6 16,2-5 3-16,2-6-1 16,3-1-1-16,0-3 0 15,2-1 1-15,-2 0 0 16,1-3 1-16,-2 0-3 0,1-1 1 15,-1-5-11-15,0-4-23 16,-1-2-10-16,2-6-12 16,0-5-36-16,0-5-37 15,6-7-38-15,-3-8-93 16,4-2-217-16</inkml:trace>
  <inkml:trace contextRef="#ctx0" brushRef="#br0" timeOffset="82390.103">20899 10237 691 0,'-4'-16'4'16,"0"2"22"-16,4 3 98 16,6 2-21-16,4-2-67 15,10 1 14-15,5 0 14 0,7 3 11 16,7-2-20-16,3 6 2 15,0 4-4-15,0 5-7 16,-6 9-11-16,-7 7-21 16,-7 4-4-16,-9 1 4 15,-11 3 4-15,-2 0-3 0,-8-2-5 16,-10-1-2-16,-4 0 4 16,-7-4 4-16,-5 0-3 15,-4-5-6-15,0-2-1 16,1-4-2-16,1-6-1 15,4-4-9-15,5 0-34 0,6-4-30 16,7 0-36-16,6 3-62 16,6 0-69-16,4 5-197 15</inkml:trace>
  <inkml:trace contextRef="#ctx0" brushRef="#br0" timeOffset="83091.3298">22056 10092 386 0,'2'-10'332'0,"-4"2"-243"15,-7 0 13-15,2 6-17 16,-6 0-30-16,-2 2-44 16,-6 8-3-16,-6 9 16 15,-4 7 15-15,-6 11-7 16,-6 8-3-16,-3 10-7 0,-1 9-3 16,1 9 4-16,6 5 5 15,7 1 3-15,10 1 7 16,12-3-3-16,9-7-8 15,11-8-4-15,11-8-5 0,6-6-9 16,6-9 3 0,7-6-3-16,3-6-1 0,9-7 0 15,-1-8-4-15,4-4-1 16,1-5-20-16,1-2-36 16,0-9-44-16,-3-6-72 15,-3-3-48-15,-4-5-121 16</inkml:trace>
  <inkml:trace contextRef="#ctx0" brushRef="#br0" timeOffset="83623.8058">22552 10308 799 0,'0'-7'64'0,"-2"3"-39"15,2 1 49-15,0 1 7 16,1 4-40-16,0 5-41 16,3 8 4-16,4 4 38 0,3 4 2 15,4 4-5-15,3-1-4 16,5-2 0-16,4-2-8 15,3-5 3-15,0-6-3 16,2-5-5-16,1-6-5 16,-4-3-6-16,0-2-4 15,-4-6-2-15,-6 1-2 0,-5-2 0 16,-6 1 3-16,-6 0-1 16,-7 4-8-16,-11 1 3 15,-4 4-1-15,-7 4 0 16,-8 5 4-16,-4 6-1 15,-5 9-2-15,0 3 1 0,1 8 0 16,3 3-2-16,4 5 1 16,9 0 1-16,7 4 4 15,6-2 6-15,13-2 0 16,2-2-7-16,12-4 1 16,9-6-5-16,9-5 2 0,7-6 2 15,8-6 6-15,3-5 0 16,3-7-2-16,2-2-4 15,1-3-50-15,-1-5-48 16,-1-5-91-16,-3-3-158 16,-2-3-337-16</inkml:trace>
  <inkml:trace contextRef="#ctx0" brushRef="#br0" timeOffset="84372.08">23297 10843 419 0,'-2'-3'25'0,"-1"2"-14"16,2 1 56-16,-2 0 17 16,1 0-12-16,-1 1-14 15,-1 2 11-15,-2-3 14 0,2 3-2 16,1-2-11-16,-2 1-3 15,3-1-15-15,0 0-14 16,2-2-7-16,0 1-11 16,0-1-4-16,2 1-11 15,-2 0 5-15,0 0 0 0,0 0-5 16,0 1-4-16,2-1 4 16,1 1-1-16,-1-1-1 15,3 2-2-15,4-2 4 16,-1 2 4-16,4-1 4 15,-1 2-4-15,1 2 1 16,2 3 3-16,-1-1-6 0,3 3-2 16,-2 0-1-16,0 1-3 15,-3 1-2-15,-5 3-2 16,-4-2 3-16,-4 1 7 16,-4 2 0-16,-5-4-1 15,-3-1 0-15,3 0-3 0,4-1-3 16,-2 0-1-16,8 2-2 15,1 0 0-15,1 3 1 16,8 1 3-16,-4-1 5 16,2 2 9-16,-6-1 6 15,-2-2 4-15,-7 1 8 0,-10 0 3 16,-6-2-7-16,-5 0-9 16,-5-2-10-16,-1-5-6 15,-1-2-2-15,1-4-9 16,1-3-45-16,5-8-12 15,2-2-8-15,8-1-17 0,2-1-23 16,6-2-38-16,2 1-97 16,9-4-200-16</inkml:trace>
  <inkml:trace contextRef="#ctx0" brushRef="#br0" timeOffset="85509.8621">23615 10051 536 0,'-9'0'90'15,"1"-2"-35"-15,2 2 30 16,1-3-1-16,4 3-16 16,0 0-23-16,0 0-4 0,2 1-19 15,0 1 0-15,-1 0 5 16,0-2 3-16,1 4-8 16,-1-1-1-16,3 1 0 15,-1-1 0-15,-2-1 1 16,0 0-1-16,0-1-3 0,0 0 3 15,0-1 0-15,0 1-4 16,0 1-2-16,1-2-5 16,0 1-7-16,-1 0-3 15,1 1 1-15,0-1-1 0,-1 1 1 16,0-1 0-16,0-1 1 16,-1 1 0-16,1 0 0 15,0 1 1-15,1-2-1 16,-1 1-1-16,1-1-1 15,0 1 0-15,0 0 2 16,1 0 3-16,-2 2 6 0,5 0 3 16,1 1-5-16,-1 1-4 15,6 2-3-15,3 3-1 16,1 3 0-16,7 5 0 16,-1 5-1-16,3 7 0 15,5 7 4-15,0 4 8 0,2 6 6 16,-3 4 5-16,-4 4-10 15,0 2-6-15,-8 2-3 16,0 2-2-16,-5 1 0 16,-1 2 0-16,-6-1 0 15,0 2 2-15,-2-2 1 0,-8-1 11 16,-4-2 4-16,-9-2 2 16,-6-2 0-16,-4-3-7 15,-4-4-6-15,-3-3-4 16,-3-8-2-16,-1-7-1 15,1-8-5-15,-2-9-20 16,2-7-18-16,0-5-23 0,1-4-29 16,2 0-23-16,-2-5-54 15,-3 0-126-15,-2-2-303 16</inkml:trace>
  <inkml:trace contextRef="#ctx0" brushRef="#br0" timeOffset="86437.3451">15067 11676 888 0,'-2'9'-7'16,"5"0"-57"-16,8 1 83 15,5 1 22-15,7 2-19 16,7 2 38-16,8-2-16 0,10-1 1 16,9 0 14-16,11-2-6 15,12-1-15-15,11-2-12 16,12-1-5-16,14-3 3 15,14 1-8-15,12-1-4 16,6 0 0-16,14 0 1 0,6 2 5 16,7-1-4-16,5 0 3 15,10-1-7-15,15-1-6 16,7-1-4-16,12 0 5 16,10 1-4-16,11-1 2 15,5 2-5-15,6 4 4 0,0 1-2 16,3 2 7-16,2 2-4 15,3 2-4-15,3 1 8 16,6 0 0-16,8 1-8 16,1 1 3-16,3 1-3 15,1 1-12-15,-7 1 7 0,-5 1 1 16,-8-1 7-16,-9 3-1 16,-9-3-2-16,-9 0 18 15,-10-2-1-15,-8-1-4 16,-12-3-5-16,-13-1-6 15,-12-1-2-15,-18-1-4 0,-21-3-10 16,-18 1-1-16,-20-3 4 16,-19-2-11-16,-22 1-26 15,-18 0-46-15,-27-2-83 16,-22-1-177-16</inkml:trace>
  <inkml:trace contextRef="#ctx0" brushRef="#br0" timeOffset="87239.2962">19132 12474 779 0,'-1'15'-42'0,"0"7"23"15,-1 10 61-15,0 9 37 16,0 8-19-16,0 3 24 0,-1 4-22 16,-1-2-14-16,0-2-13 15,-3-3-11-15,0-4-6 16,-2-6-1-16,-2-4 2 15,0-4-2-15,0-6 1 16,1-6 5-16,2-8-4 16,2-9-5-16,1-5-4 0,0-17-13 15,2-11 5-15,0-14 0 16,3-13-1-16,1-10-2 16,10-3-1-16,7-3 2 15,7 3 6-15,8 3 31 0,6 8 13 16,3 8-5-16,2 6-12 15,4 6-14-15,-1 8-8 16,-4 8-1-16,-1 10-3 16,-6 10-4-16,-8 6-4 15,-10 15-2-15,-9 8 1 16,-7 6 12-16,-9 5 5 0,-9 2-4 16,-7-1 1-16,-8-4-3 15,-1-1-5-15,-3-2-1 16,1-5-14-16,0-3-37 15,3-6-31-15,7-2-28 16,7-5-27-16,5-4-39 0,4-3-138 16,6-1-411-16</inkml:trace>
  <inkml:trace contextRef="#ctx0" brushRef="#br0" timeOffset="87994.3624">19933 12735 497 0,'0'-7'7'15,"-2"1"13"-15,-3 2 96 0,0-2-30 16,-1 3-29-16,-3 0 11 16,2 0 10-16,-1 2-18 15,3 1-17-15,1-3 0 16,0 5-10-16,0 0-3 16,2-2-16-16,0 5-13 0,-2-2 7 15,-1 2 5-15,-1 0-1 16,-5 0 5-16,5 1 4 15,-2 1-1-15,-2 0-4 16,0 1-4-16,-1 3-4 16,0 2-7-16,-2 6 1 15,0 2 2-15,0 4 2 0,1 2 0 16,5 4-1-16,3 1 1 16,2-3 2-16,5 0 1 15,6-2-4-15,4-4-2 16,4-6-1-16,3-5 0 15,-1-6 6-15,4-6 11 0,0-8 23 16,1-10 1-16,2-9-11 16,1-7-10-16,3-11-6 15,-1-9-5-15,0-9 3 16,-4-5-6-16,-3-4-2 0,-7-1-3 16,-7 2-4-16,-6 7-5 15,-2 10 2-15,-4 11-2 16,-4 11 3-16,0 15-1 15,-2 12-3-15,2 10 0 16,1 20-5-16,0 12 5 0,0 14 5 16,4 10 3-16,3 8 1 15,0 2-1-15,1-2-1 16,6-2 6-16,-1-4 0 16,1-6 4-16,-1-5-6 15,0-5 2-15,0-8-4 16,-4-3-1-16,-1-9 0 0,2-4-21 15,-4-10-15-15,-2-9-42 16,-6-7-26-16,-2-6 21 16,-4-12-108-16,-6-6-161 15</inkml:trace>
  <inkml:trace contextRef="#ctx0" brushRef="#br0" timeOffset="88338.0297">19740 12525 876 0,'-21'2'22'0,"-6"5"-11"0,-7 11 70 16,-4 7-28-16,-2 12-37 15,2 7 26-15,3 9 29 16,10 6-18-16,8 5-25 16,12 3-2-16,6-2-5 15,14-3-5-15,7-4 4 0,8-7 3 16,3-5-16-16,4-8-5 16,4-9 0-16,0-4 0 15,-1-9-46-15,1-7-31 16,-1-7-29-16,-2-4-60 15,1-15-115-15,-2-10-427 0</inkml:trace>
  <inkml:trace contextRef="#ctx0" brushRef="#br0" timeOffset="88639.1462">20289 12472 771 0,'21'32'-21'0,"2"11"23"16,4 16 25-16,0 9 82 0,-4 7 8 15,-4 2 22-15,-3 1-30 16,-9 0-12-16,-2-6-43 16,-4-3-16-16,-7-5-18 15,-5-8-11-15,-6-3-5 16,-7-8 0-16,-4-3-1 0,-9-6-1 15,-5-5-33-15,-11-5-41 16,-6-6-70-16,-10-7-183 16,-9-4-480-16</inkml:trace>
  <inkml:trace contextRef="#ctx0" brushRef="#br0" timeOffset="94038.8609">20893 12462 831 0,'-3'-3'-15'0,"-4"-2"21"16,-5 3 85-16,-8 1-46 15,-4 6-34-15,-12 7 15 16,-14 7-4-16,-15 8-5 16,-16 4 3-16,-19 7 26 15,-17 4 2-15,-15 2 1 0,-11 3 2 16,-10 5-4-16,-5 1-6 16,-8 4-12-16,0 6-17 15,-2 4-10-15,-1 3-5 16,5 2 7-16,2 0-1 15,8-1 0-15,5 0 1 0,10-7-2 16,9-3 1-16,11-7-2 16,12-7-10-16,9-6-29 15,14-8-32-15,12-8-34 16,11-6-45-16,14-7-76 16,13-8-58-16,13-4-162 0</inkml:trace>
  <inkml:trace contextRef="#ctx0" brushRef="#br0" timeOffset="94771.821">20209 8838 1038 0,'-35'13'-12'15,"-16"8"-36"-15,-18 12 47 16,-14 11 19-16,-20 7-7 16,-16 4 18-16,-16 3 7 15,-11 4 4-15,-14 1 8 0,-8 0-16 16,-9 5-11-16,-8 0-17 15,-4 2 0-15,-2 1-20 16,0 1-54-16,4-1-55 16,8 0-48-16,12-6-46 15,17-7-150-15</inkml:trace>
  <inkml:trace contextRef="#ctx0" brushRef="#br0" timeOffset="95440.2366">20244 4840 989 0,'-14'11'-89'16,"-21"8"-7"-16,-20 14 105 16,-26 9 25-16,-30 10-20 15,-36 11 19-15,-41 9 34 16,-41 13 1-16,-48 14-17 0,-48 19-24 16,-46 20-18-16,-42 22-8 15,-43 26-7-15,-35 25-50 16,-33 24-41-16,-26 17-210 15</inkml:trace>
  <inkml:trace contextRef="#ctx0" brushRef="#br0" timeOffset="121373.4041">3592 13724 509 0,'0'-5'119'0,"0"1"-115"16,-1 1 6-16,1 2 69 15,0-2 1-15,0 6-48 16,0-2-2-16,0 8 0 16,2 3 12-16,-1 5-1 15,0 5 0-15,-1 5-7 0,0 7-8 16,-2 1-5-16,-3 6-7 16,-6 3-5-16,-1 3-3 15,-4 3 0-15,-1 3-2 16,-6 2-3-16,1 2 1 15,0 0 1-15,0 1-1 0,2-2 13 16,4-3 4-16,4-3-9 16,3-5-5-16,6-6-2 15,3-5-1-15,3-8 3 16,11-7 3-16,8-9 7 16,6-6 9-16,11-4 9 15,11-7-1-15,5-5 5 0,6-2-3 16,2-1-9-16,0 4-6 15,-4 1-10-15,-3 2-5 16,-6 2-6-16,-5 2 5 16,-6 1-2-16,-7-1 1 15,-7 3 0-15,-3-2-4 0,-13 1 3 16,0 2-8-16,-7-2-23 16,-2 3-9-16,-4 0-16 15,-6-1-61-15,-5-1-102 16,-3-2-124-16,-3-6-229 15</inkml:trace>
  <inkml:trace contextRef="#ctx0" brushRef="#br0" timeOffset="121639.9876">4109 14377 611 0,'32'0'62'0,"5"1"36"16,5 10 52-16,1 3-50 15,1 7-43-15,-3 4-4 16,-5 3 4-16,-5 4-8 16,-7-1-2-16,-7 3-4 15,-11 2-14-15,-6 1-6 0,-12 1 9 16,-12 4 1-16,-11 0-3 16,-9 3-3-16,-2-1-8 15,-7 0-3-15,1-1-5 16,0-5-5-16,5-5-3 0,0-2-1 15,4-10-2-15,8-4-17 16,8-7-21-16,6-5-7 16,9-4-22-16,9-1-46 15,3-2-121-15,9 0-142 16</inkml:trace>
  <inkml:trace contextRef="#ctx0" brushRef="#br0" timeOffset="124077.0568">5687 14026 494 0,'0'-3'70'0,"-3"2"-43"15,3 0 57-15,-1-1-1 16,1 2-16-16,0 0-30 16,0 0 15-16,0-3-24 0,0 3-14 15,0 0-7-15,0 3-2 16,0-1 4-16,1-1 4 15,2 4 3-15,1 1 2 16,0 2-1-16,2 3-3 16,1 1 1-16,3 2-2 0,-2 2-2 15,2 1-4-15,3 2 2 16,0-2 1-16,3 2 8 16,2 0-1-16,3-2-2 15,2 1 0-15,1-2 3 16,2 0 3-16,1 1-13 0,-1-2 18 15,2 0-6-15,-2 0-1 16,1-2-7-16,0-1-3 16,-1-4-4-16,0 0 2 15,-1-2-5-15,-1-2 1 16,-3-3 0-16,-4-1-1 16,-1 2 0-16,-5-4 0 0,-1 1 3 15,-5 0 0-15,0-1 3 16,-4-2 5-16,-1-1 8 15,-1 0-1-15,-6 0-10 16,-4-3-7-16,-1 1-2 16,-5 0-2-16,-1 2 3 0,-5 3-5 15,-3 2 3-15,-4 0-3 16,-1 4 4-16,-7 6 0 16,-2 5 2-16,-3 3-2 15,-3 4 1-15,-4 4-3 16,-1 4 0-16,3 2 0 0,-1 3 2 15,6 2-2-15,3 4 0 16,6 4 3-16,7-3 0 16,3 1-3-16,8-2 0 15,5-3 2-15,8-4 6 16,3-6-1-16,8-3-2 0,10-3 1 16,4-6 3-16,8-5 3 15,8-4 13-15,5-5 11 16,7-2-6-16,4-4-6 15,1-1-4-15,-2-3 3 16,-7 2-10-16,-4 2-11 0,-5 1 3 16,-7-1-4-16,-3 0 0 15,-4-1-9-15,-1-1-11 16,-2 0-12-16,-2-3-17 16,-1 1-12-16,-4 2-5 15,1 0-21-15,-5-2-38 16,-3 0-20-16,-1-1-62 0,0-2-150 15</inkml:trace>
  <inkml:trace contextRef="#ctx0" brushRef="#br0" timeOffset="125356.2622">6799 14526 515 0,'-5'1'28'0,"3"-1"40"16,2 2 24-16,0-1-63 15,8 2-9-15,5-2 60 16,9 2 19-16,4-1-33 16,7-1-20-16,3 2-3 15,1-2-6-15,1 2-2 0,-4 3-6 16,-2 0-19-16,-6 1-8 16,-6 4 1-16,-2-3-4 15,-7 4-17-15,-5-1-46 16,-6-1-34-16,-3 2-30 15,-11-1-55-15,-12-2-146 0</inkml:trace>
  <inkml:trace contextRef="#ctx0" brushRef="#br0" timeOffset="125494.1938">6817 14727 448 0,'-13'6'106'16,"11"0"-73"-16,5-4 25 15,17 0 96-15,3-2 28 0,9 2-55 16,6-1-14-16,5-1-33 15,4-3-31-15,0 3-38 16,2 0-45-16,0 0-127 16,1-7-153-16,1-2-303 15</inkml:trace>
  <inkml:trace contextRef="#ctx0" brushRef="#br0" timeOffset="126194.6086">8462 14665 481 0,'-3'-9'66'16,"-1"1"41"-16,1 1 33 15,-2 1-33-15,0 3-44 0,-3 0-27 16,-1 3-3-16,-5-2 2 16,-1 4 5-16,-3-2-3 15,1 4 5-15,-3 2-7 16,1 3-4-16,2 1-17 15,-1 4-13-15,2 3-1 0,-2 2 0 16,4 2 0-16,0 4-1 16,2 0-1-16,5 1 4 15,2-1 7-15,5-1 5 16,2-4-3-16,9-3-2 0,3-3 1 16,3-7 3-16,4-4 2 15,0-3 1-15,2-6 3 16,1-7 4-16,-2-4-3 15,0-3-7-15,-3-2 0 16,-4-1 2-16,-2 0-1 16,-6 4-7-16,-3 5-2 0,-2 5-2 15,-1 6-4-15,-1 5-2 16,0 6-12-16,1 8 8 16,1 3 9-16,3 4 7 15,3 3 0-15,2-3 4 16,3 0 1-16,3-4-1 0,3-2-7 15,-1-3-2-15,2-3 0 16,-1-4-2-16,1-2-24 16,-1-4-20-16,-2-1-21 15,1-5-49-15,-2-6-68 16,1-6-44-16,-1-6-97 0</inkml:trace>
  <inkml:trace contextRef="#ctx0" brushRef="#br0" timeOffset="126461.264">8757 14747 662 0,'4'0'75'0,"2"1"32"16,0 8 18-16,1 8-36 0,-1 6-9 15,0 6-17-15,-2 2-10 16,-3 0-3-16,-1-3-10 16,0-1-13-16,0-5-12 15,-3-4-9-15,3-8 1 0,0-4-6 16,0-6 0-16,7-8 6 15,5-11 9-15,7-4-13 16,9-8-2-16,6-1 3 16,8 0 1-16,1 1 11 15,0 7-1-15,-3 5-14 0,-2 5-53 16,-6 8-60-16,-5 2-53 16,-3 3-134-16,0-2-222 15</inkml:trace>
  <inkml:trace contextRef="#ctx0" brushRef="#br0" timeOffset="126910.8276">9477 14762 532 0,'0'-7'201'0,"0"-2"-115"0,0 0 50 16,-1 1-29-16,-4 1-23 15,-1 3-30-15,-3 2-10 16,-3 4-20-16,-4 2-8 16,-1 6 0-16,-1 3-3 15,2 1-3-15,2 2-3 0,4 0-9 16,7 2-5-16,3-3 3 16,7 2 7-16,8 1-2 15,8 0-1-15,4 1 13 16,2 1 11-16,2 5 9 15,-4 0-13-15,-2 5-8 0,-10 0 1 16,-7 1 1-16,-7-1 2 16,-5 1-5-16,-10-2 4 15,-10 1 3-15,-5-3-2 16,-5-1-10-16,-5-1 3 16,-5-1 1-16,-3-6-2 0,2-6-3 15,3-5-5-15,4-7-8 16,7-8-13-16,11-11-8 15,11-8 20-15,9-6 6 16,18-5 3-16,13-5 4 16,10-1-4-16,7 1-1 0,6 3-2 15,4 1-62-15,1 0-248 16,-1 5-138-16</inkml:trace>
  <inkml:trace contextRef="#ctx0" brushRef="#br0" timeOffset="128094.1323">9975 14664 571 0,'12'0'165'15,"-1"1"-89"-15,-2 8 57 16,-1 3-69-16,0 6-2 16,-4 1-10-16,-1 3 8 15,-2-3-14-15,-1-2-2 16,0-1-17-16,-2-4-5 0,0-2 0 15,-1-2-5-15,2-5-10 16,0-1-5-16,1-2 0 16,2-5 7-16,5-6-1 15,5-1-4-15,4-6-3 16,4 0 2-16,4 1 11 16,1 2 17-16,-1 4 2 0,-4 5-18 15,-1 5-14-15,-4 5-3 16,-6 6-3-16,-3 3 2 15,-3 1 3-15,-3-1 3 16,0 2-5-16,-4-2 3 0,-1-1 1 16,-1-3-2-16,-1-1 4 15,2-5-1-15,3-1 0 16,2-4 6-16,1-8-3 16,10-3-5-16,4-3 0 15,8-5-7-15,6-1 8 0,1 4-1 16,0 2 10-16,-2 7-3 15,-5 6-4-15,-3 4-7 16,-6 6-1-16,-3 6 1 16,-4 3 2-16,-3 2 0 15,-1 0 1-15,-2-2 1 0,-1 0-1 16,1-4 2-16,0-2-1 16,2-3 1-16,5-2-3 15,1-2 4-15,4-2 3 16,4-2 0-16,3-4-4 15,4-3 0-15,2-1-1 0,2 0 0 16,3-2-1-16,0 0 0 16,0 1-2-16,1-1-3 15,-3 3 2-15,-2-1 3 16,-2 1-2-16,-6 1 5 16,-2 3-3-16,-8 1 0 0,-2 2 0 15,-5-1-1-15,-2 5-5 16,-6 1-6-16,-4 5 11 15,-3 0 6-15,-3 1 0 16,-2 2 2-16,0 1-6 16,0 1-4-16,3 0 5 15,2 0-2-15,5 0-3 0,4-2-2 16,4-2 2-16,2-3-1 16,10-2 8-16,5-2 2 15,6-3 1-15,6-4 1 16,3-5-2-16,3-3-1 0,0-2-2 15,1 0-2-15,-3 0 1 16,1 5-3-16,-5 1 1 16,-2 2-1-16,-5 6-1 15,-1 1-1-15,-4 4 0 16,1 4 0-16,-3 1 2 0,1 2 0 16,0 3 0-16,1 0-1 15,2-1 4-15,2 3 0 16,3-3 2-16,3 2 0 15,0-1-3-15,1-2 1 16,1 0 0-16,2-2-2 16,-1 1-2-16,1-1 2 0,1-3-10 15,-4 0-15-15,1-1-22 16,-2-3-14-16,-3-1-29 16,-3-3-54-16,-1-5-29 15,-2-8-94-15,-1-6-199 16</inkml:trace>
  <inkml:trace contextRef="#ctx0" brushRef="#br0" timeOffset="128276.8694">11746 14772 950 0,'-18'3'72'16,"-7"5"-77"-16,-8 11 95 0,-9 8 49 16,-9 7-63-16,-10 5-16 15,-10 6-5-15,-8 3-24 16,-3 0-21-16,-3 0-3 15,3-3-3-15,6-2-4 16,8-3 2-16,8-3-39 0,11-3-69 16,10-3-75-16,7-6-134 15,10-5-429-15</inkml:trace>
  <inkml:trace contextRef="#ctx0" brushRef="#br0" timeOffset="130007.0817">13258 14564 731 0,'-9'0'0'15,"0"5"31"-15,0 7 37 0,1 9-16 16,2 8-2-16,2 8 2 16,3 10-13-16,1 6 8 15,2 6 5-15,3 5-7 16,-2-3 2-16,0-1-5 16,-2-4 2-16,-1-6-12 0,0-6-6 15,-5-8-8-15,1-8-4 16,1-9-10-16,2-6 2 15,0-9 1-15,-1-5 11 16,4-13 9-16,-2-10 12 16,1-11-30-16,-1-12-7 15,0-12-1-15,1-8-2 0,0-4-4 16,5-5 3-16,6 1-1 16,6 0 3-16,7 7 0 15,5 4 7-15,7 5 0 16,2 6 1-16,-1 9 3 0,-4 9 4 15,-4 10-4-15,-5 8-6 16,-7 12-5-16,-2 8-3 16,-7 12-4-16,-4 10 9 15,-4 6 3-15,-1 4 3 16,-5 1-1-16,-7 0-2 0,-4 0 0 16,-3-4-2-16,-5-2-2 15,-3-3 4-15,-3-4-1 16,0-4-2-16,0-6-12 15,3-4-36-15,4-5-33 16,9-3-54-16,6-6-79 0,8-5-146 16,3-5-370-16</inkml:trace>
  <inkml:trace contextRef="#ctx0" brushRef="#br0" timeOffset="131040.8403">14333 14209 595 0,'1'-8'72'0,"-2"0"-6"16,-5 4 66-16,-1 0-13 16,-2 2-83-16,-4 5-3 0,-2 5 0 15,-5 8-4-15,-5 10 11 16,-5 9-6-16,-7 9-9 15,-4 9 0-15,-2 12 8 16,-2 5-3-16,5 6 3 16,5 0 3-16,9 1 4 0,6-3-9 15,10-5-12-15,7-6-2 16,5-5-1-16,3-5-8 16,6-5-1-16,6-4-5 15,1-5 2-15,2-4 0 16,1-5 0-16,0-4-2 15,0-4-1-15,-1-5-30 0,-5-4-29 16,1-5-54-16,-2-7-79 16,-1-3-101-16,0-12-251 15</inkml:trace>
  <inkml:trace contextRef="#ctx0" brushRef="#br0" timeOffset="131658.6742">14861 14875 716 0,'-19'-4'18'16,"0"1"110"-1,0 0-12-15,-2 3-70 0,0 0 4 0,-1 3 1 16,-1 6-12-16,1 5-2 15,-1 4-15-15,1 9-8 16,1 3 9-16,5 6-6 16,1 3 0-16,9 0 10 15,4-3 6-15,3-4-7 16,10-6-4-16,8-7-6 0,4-8 0 16,6-10 2-16,8-4 7 15,4-15 6-15,7-10 0 16,1-10-4-16,3-8-12 15,-3-8-7-15,-6-5-4 16,-5-6-4-16,-9-7 3 0,-5-3-11 16,-9-4-5-16,-3 0-1 15,-6 4 1-15,-3 5 4 16,-1 11 7-16,-4 13 2 16,1 11 3-16,-4 12 13 15,-2 10-6-15,-1 10-13 0,0 9-4 16,-1 17-6-16,1 14 4 15,0 16 4-15,3 14 4 16,0 12 2-16,2 6 8 16,0 2 6-16,-1 1-2 15,2-6 0-15,-2-6 2 0,3-9-5 16,-2-5-1-16,6-9-1 16,-3-6-2-16,5-8-3 15,-1-7-2-15,0-3 0 16,-1-8-2-16,1-6-26 15,-1-6-24-15,1-7-25 0,-1-2-30 16,2-9-8-16,-1-5-54 16,1-1-65-16,0-5-120 15</inkml:trace>
  <inkml:trace contextRef="#ctx0" brushRef="#br0" timeOffset="132078.8461">15766 14180 755 0,'1'-15'52'0,"-2"5"57"0,-2 4 37 16,-2 5-59-16,1 11-46 16,-5 16-24-16,2 15-8 15,-2 14 19-15,0 12 12 16,-2 15 3-16,0 5 9 16,2 2-2-16,-3-3-15 15,2-2-6-15,-2-4-9 0,1-5-4 16,-1-6 2-16,0-5 2 15,3-3-5-15,-2-6-3 16,0-7-5-16,1-7-2 16,1-7-2-16,0-7 0 0,4-8-1 15,1-5-4-15,1-5-20 16,2-6 0-16,0-1-2 16,0-4-5-16,-1-4-6 15,0-1-24-15,1-3-22 16,-1-1-26-16,1-2-54 0,-2-2-94 15,3-3-155-15</inkml:trace>
  <inkml:trace contextRef="#ctx0" brushRef="#br0" timeOffset="133073.9362">16406 14437 654 0,'-5'3'24'0,"-1"6"30"0,1 6 23 16,4 4-26-16,0 7-14 16,3 2 19-16,8 1-14 15,1 2 11-15,3-3 7 16,3-1-8-16,5-3 5 0,1-4-5 15,5-6-11-15,2-4-1 16,7-8-3-16,2-2 0 16,2-4-3-16,0-9-10 15,0-1-11-15,-5-2-5 16,-5 2-5-16,-10-1-1 16,-7-1 4-16,-9 2 1 0,-4 2 1 15,-8-1-3-15,-9 5-8 16,-11 4-6-16,-11 2 1 15,-9 9 2-15,-11 9 2 16,-7 8 3-16,-8 10 2 16,-4 5-2-16,2 7 1 0,7 4-1 15,13 4 13-15,9 1 0 16,19 0 0-16,16-3-7 16,13-3 4-16,12-3 3 15,13-5 5-15,14-3 11 16,5-8 1-16,9-2-5 0,4-3 9 15,3-8-4-15,-1-4-13 16,0-7-7-16,-6-3-5 16,-6-4-1-16,-4-2-4 15,-7-7-10-15,-4-1-32 16,-5-1-14-16,-6 0-4 0,-4 2-18 16,-4 1-30-16,-5 5-24 15,-3 1-42-15,-4 2-86 16,-2 1-194-16</inkml:trace>
  <inkml:trace contextRef="#ctx0" brushRef="#br0" timeOffset="133744.3975">17171 14228 674 0,'2'-14'86'0,"-1"2"17"15,0 3-35-15,-1 5 2 0,-1 2-19 16,0 4-15-16,1 0-23 16,2 10-10-16,5 10 3 15,6 11 24-15,9 11 24 16,5 13-1-16,5 11 4 15,5 7-3-15,2 4-18 16,-3 1 0-16,-5-1-6 0,-8-3-6 16,-8-1-6-16,-12-5 2 15,-6-2-6-15,-16-2-2 16,-10-2-1-16,-9-1-8 16,-5-5 1-16,-7-1-1 0,-6-5 2 15,-4-5-1-15,-3-9-4 16,-2-7-17-16,0-9-12 15,2-12-17-15,6-6-29 16,10-4-39-16,9-5-65 16,14-8-98-16,12-1-140 15</inkml:trace>
  <inkml:trace contextRef="#ctx0" brushRef="#br0" timeOffset="134973.8234">18580 14336 733 0,'-5'-1'9'0,"-5"1"70"15,-2 12 12-15,-1 7-61 16,1 9 11-16,-1 11 5 16,7 7-12-16,0 9 11 0,4 6 3 15,-1 3 0-15,2-1-2 16,0 1 2-16,0-4 3 15,-2-2-11-15,-5-4-4 16,-2-3-11-16,-2-3-11 16,-3-6-9-16,2-4-1 15,0-9-2-15,3-4-1 0,4-10 2 16,1-5-5-16,3-4 4 16,-1-5-1-16,3-5 2 15,-2-7 0-15,0-4-2 16,4-6-2-16,0-5 3 15,8-10-2-15,1-8 1 0,7-8 1 16,5-8-2-16,5-7 1 16,5-6 2-16,6-1-2 15,1 0 0-15,-2 9-2 16,1 5 6-16,-4 10 10 0,-4 11-6 16,-3 9-5-16,-5 5-1 15,-1 8 6-15,-3 5-3 16,-1 8-5-16,-1 5-2 15,-4 9-3-15,-4 11 2 16,-4 5 3-16,-6 4 1 16,-7 3 4-16,-9-2 13 0,-7-1-4 15,-7-3-5-15,-2-2-4 16,-4-2-4-16,-2-3 0 16,2-2-18-16,2-5-41 15,5-1-16-15,4-5-50 16,9-2-68-16,4-4-80 0,10-2-182 15</inkml:trace>
  <inkml:trace contextRef="#ctx0" brushRef="#br0" timeOffset="136256.4218">19375 14583 520 0,'-24'-12'113'0,"-3"2"-20"16,-4 2 6-16,-6 5 14 0,-1 2-32 15,-6 8-9-15,-2 9-4 16,-1 11-15-16,-1 11-5 16,2 11-10-16,3 10 4 15,6 7-9-15,7 6 3 16,9-1 5-16,10-2 0 0,11-1-15 16,6-4-7-16,15-4-6 15,11-6-3-15,8-2 0 16,4-5-5-16,3-6 3 15,1-4-4-15,-1-6-3 16,-3-6-1-16,0-7-30 0,-3-5-23 16,3-9-41-16,-5-4-47 15,-1-4-102-15,-1-15-151 16</inkml:trace>
  <inkml:trace contextRef="#ctx0" brushRef="#br0" timeOffset="136645.2481">19913 14495 615 0,'13'-9'117'0,"1"7"-30"16,-1 5 7-16,3 17-33 15,-1 12-23-15,2 13-1 0,1 12 8 16,3 9 9-16,2 6 11 16,0 6 2-16,0-1-1 15,-2-2-7-15,-6-1-16 16,-6-2-15-16,-9 0-4 16,-10-6-2-16,-10-4-6 15,-11-2-3-15,-9-9 5 0,-6-4-1 16,-8-6-8-16,-4-8-6 15,-6-4 2-15,-4-5-40 16,-6-6-47-16,-6-8-70 16,-7-7-126-16,-7-5-253 15</inkml:trace>
  <inkml:trace contextRef="#ctx0" brushRef="#br0" timeOffset="140227.2754">5347 13862 846 0,'-9'12'-1'16,"1"4"-28"-16,5 5 25 0,3 7 39 15,1 7-15-15,5 7 12 16,0 8 30-16,1 6-16 16,-3 6-4-16,-1 4-15 15,-3 6-7-15,-2 3-6 16,-6 6-5-16,-2 2-5 15,-1-3 1-15,-2 6-4 0,-1-2 1 16,-1 0 1-16,1-2 15 16,1-1 7-16,1-2-7 15,4-4-11-15,4-3-4 16,3-5-3-16,1-6 0 0,6-3-1 16,5-5-1-16,7-5 4 15,3-4 3-15,8-4 14 16,6-5 5-16,9-2 4 15,9-8-6-15,9-4-1 16,10-4 1-16,12-5-7 16,8-2-7-16,10-4-3 0,11-1 4 15,8-2 6-15,8-3-2 16,11 1 8-16,6-1-5 16,9-4-6-16,8-3-2 15,8 0-8-15,4-2 1 16,7-1 2-16,5 1-2 0,3 0-4 15,4 2 6-15,3 2-4 16,3 3 3-16,1 2-3 16,-1 0 3-16,0 7-3 15,0 0 3-15,-4 2-3 16,0 1-1-16,2 2 6 0,-2 0-3 16,2 0-2-16,2 0 5 15,-2 1-2-15,0-1-4 16,-1 0 5-16,-1 0-1 15,1-1-1-15,-2 0-4 16,0 1 5-16,2 1-2 16,0 0 7-16,-1-1-5 0,2 2 1 15,4-3-3-15,1-1 1 16,-1-2-1-16,0-1 0 16,1-1 4-16,-3 1-6 15,-3 1 4-15,-2-1 1 0,3 2 4 16,-1 2-1-16,-1 0-3 15,2 3-2-15,2-2 1 16,-1 1-3-16,0-1 3 16,1 3-2-16,-1-1 1 15,-4 1 1-15,-2 4 11 0,-5-3-6 16,-1 1 1-16,-6-2 3 16,2 0-5-16,-1-3-3 15,1 0-5-15,-1-2 4 16,-3 0 0-16,-1 2-2 15,-5 0 2-15,-5 2-4 16,-7-1 4-16,-4 2 0 0,-4 1-2 16,-5-4-1-16,-6 0 3 15,-4-3-2-15,-4-2 1 16,-9 0 0-16,-8 0 3 16,-8 0-5-16,-11-1 4 15,-9 1-4-15,-8-1 4 0,-8 1-6 16,-10-4 5-16,-5-1-2 15,-4 0 0-15,-5-5 1 16,-3-4 1-16,-6-2 0 16,-2-4 1-16,-6-1-1 15,-3-3-3-15,-5-3 4 0,-5-1-8 16,-3-4 4-16,-2-3 3 16,-1-4 0-16,1-6-4 15,0-5 3-15,1-5-1 16,2-4 2-16,1-3-7 15,-1-2 0-15,0 0 0 0,-1-1-3 16,0-1 1-16,-3 2 5 16,1-3 4-16,-1 1-2 15,2-3 0-15,-1-2-2 16,2-6 0-16,0 1-14 16,1-2-1-16,0 0 9 15,1 2 7-15,-3 1 1 0,2 2 0 16,-2 2 3-16,4 3-2 15,-1-1 0-15,0 2-2 16,1 2-1-16,-2 2-5 16,-1 2-10-16,-1 2 3 0,-2 7 10 15,-3 2 5-15,-1 4 1 16,-1 4 4-16,-4 4-1 16,0 1-2-16,-3 3-2 15,1 4-1-15,-4 1-1 16,1 4 0-16,-6 0-2 15,0 3 0-15,-2 2-1 0,-4 2-1 16,-3 0-1-16,-3 4-2 16,-4 0 3-16,-6 1 2 15,-5 2 3-15,-3 1-2 16,-4-1 3-16,-3 3-2 16,-4-2 2-16,-2 1 1 0,-4 0 0 15,-3 0-1-15,-3-1-1 16,-3 2 0-16,-1-4 1 15,-4 1 0-15,-5 0 1 16,0 0 0-16,-2-1 2 0,-5-1-3 16,-3 1 0-16,1-2 0 15,-2 0 0-15,0-2-1 16,-2 2 1-16,-2-3-1 16,-2 3 1-16,-1-1 1 15,-5 1 0-15,-5-2-2 16,1 2 2-16,-1 1 0 0,-2-1-1 15,0 0 0-15,1 0 5 16,-1-3-12-16,-3 0 7 16,-1 2-1-16,2-1 0 15,-3 1-1-15,-2-1 1 16,4 0 3-16,-1 1-6 0,2 1 6 16,-1-2 1-16,4 3 1 15,1-1-3-15,-2 1-2 16,0-2-1-16,-1 4 1 15,-2-1 0-15,3 3-1 16,0-3 3-16,2 1-2 16,2-1 0-16,5-1 0 0,0-1 1 15,2-1-2-15,-1 0 2 16,2 1-1-16,0-1 0 16,-2 1 0-16,-2 4 1 15,0-2-2-15,-1 3 0 0,-1 0 1 16,-1-1 1-16,2 2-1 15,1-3 0-15,0 0-1 16,1 0 0-16,1-1 4 16,-2-1-5-16,1 1 3 15,-3 2 0-15,-2-2-1 0,0 3 0 16,-3 0 0-16,0 2-1 16,0-2 0-16,-1 2 1 15,-3-1 0-15,5 0 0 16,-1-2-1-16,-3 0 0 15,-1 0 1-15,-4 0 0 0,0 0-1 16,-3-1 2-16,0 2 0 16,0-1 2-16,2-1-2 15,0 1 1-15,2-3-5 16,-2 2 4-16,-4 0-1 16,-2-1 1-16,-3 2-1 15,-2 0 0-15,-3 1-2 0,0-1 2 16,1 1 1-16,1-1 12 15,3-1-1-15,0-1-8 16,3-1-2-16,-1 0-2 16,-2 1 1-16,-2-1-1 15,-5 4-1-15,-3-1 2 0,-2 1-1 16,3 1-2-16,-2-2 5 16,2 0 0-16,3-1-2 15,2 0-1-15,1-1 0 16,0-1-1-16,0 0 2 15,-2-2 1-15,0 3-1 0,1-1-2 16,1 0 1-16,2-1-1 16,3 1 2-16,4-2-3 15,2 1 5-15,3-1-4 16,-2 4 1-16,3 0-3 0,-1 1 4 16,-1 1 0-16,2 1-1 15,-1 0 0-15,2-1 0 16,0 3-1-16,4 1 0 15,1-1 2-15,1-1 0 16,3 5-1-16,2-3 1 16,2 2-1-16,1-2 0 0,2 3-2 15,2 1 3-15,0-2 1 16,3 1 4-16,3 0-1 16,3-1 1-16,5 0-1 15,5-1 4-15,5-1-2 16,5-1 1-16,7 2 1 0,2-2-1 15,5 1-3-15,3 1-5 16,1-1 2-16,3 1-2 16,0 0 3-16,3 0 0 15,0-1 0-15,2-1 3 16,2 1 0-16,3-1 0 0,3 1-3 16,1-2-1-16,1 0-1 15,2 1 0-15,-2 1-5 16,0 1-3-16,2-2-17 15,3 0-17-15,2-1-21 16,5-1-23-16,5 0-59 16,5-7-237-16</inkml:trace>
  <inkml:trace contextRef="#ctx0" brushRef="#br0" timeOffset="148510.5509">19311 14752 456 0,'-2'-5'88'0,"1"1"-30"0,-1-2-22 15,1 2 15-15,1 1-5 16,-1 2 0-16,0-1 10 16,2 0-23-16,0 4-10 15,1 0-24-15,-2 2-5 16,4 2 5-16,3 1 2 0,3-1 11 15,-2 1 20-15,5 0 6 16,1-1-2-16,1 2-14 16,0-2-11-16,0 1-2 15,2 0-8-15,-1 0 1 16,0-2-1-16,-1 1 3 0,1-2 5 16,-1 1 4-16,4 0-1 15,-1 0 4-15,-1-2-4 16,3-2-5-16,-2-1-4 15,0 2-1-15,-1-4-2 16,-3 1 3-16,-3 1 0 16,-1-3-1-16,-5 2 0 0,0-2-1 15,-2 2 0-15,-2-1 5 16,0 2 0-16,0 0-4 16,-2-1 1-16,1 1-2 15,-2 0-4-15,0-2 6 0,-2 2 5 16,-1 0-1-16,-1-1-3 15,-3 1-1-15,0-2-3 16,0 2 1-16,-3-2 0 16,-2 2-1-16,-3 2 0 15,-1-2 0-15,-3 3-2 16,2 3 1-16,-4-1-1 0,-1 2 0 16,2 2 3-16,0-2 0 15,1 0 0-15,1 4-1 16,0 1-1-16,1 1 0 15,-1-1-1-15,1 5 3 0,1-1-1 16,0 1 1-16,4 3-1 16,3-2 2-16,1 2 0 15,4 0-3-15,2 0 0 16,2 1 0-16,1-1 2 16,2-1-1-16,4-2-3 15,3 1 6-15,5-1 4 0,1-2 5 16,4 0 12-16,1-1-3 15,1-2-4-15,4-3 1 16,-1-1 7-16,0-3 3 16,3-1-5-16,0-3-2 15,0 1 10-15,0-4 1 0,1 1-10 16,-5-3-9-16,2-1-8 16,-2 1-5-16,-4-2 2 15,-1 1 2-15,-4 1-3 16,-1 0-1-16,-5 1-4 15,-2 2-9-15,-2 0-18 0,1-2-31 16,-3 3-58-16,0-2-85 16,-1-1-245-16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38:52.048"/>
    </inkml:context>
    <inkml:brush xml:id="br0">
      <inkml:brushProperty name="width" value="0.05292" units="cm"/>
      <inkml:brushProperty name="height" value="0.05292" units="cm"/>
      <inkml:brushProperty name="color" value="#FF0000"/>
    </inkml:brush>
  </inkml:definitions>
  <inkml:trace contextRef="#ctx0" brushRef="#br0">3039 2907 748 0,'-14'0'-11'16,"0"3"16"-16,-2-2 13 16,1 3 3-16,-7 2 13 15,2 3 25-15,-9 0 9 0,-1 6-24 16,-5 4-9-16,-1 6-7 15,2 3-1-15,-3 4-3 16,5 4-8-16,5-3-12 16,2 3-2-16,8-1-2 15,3-1-2-15,4-3 2 0,4 2 2 16,4-3 3-16,2-3-6 16,7-3-4-16,4-3-1 15,7-4-1-15,5-6 8 16,1-5 3-16,3-6-3 15,4-5 4-15,3-9-1 16,2-8 15-16,-1-8-1 0,2-8 5 16,2-6-5-16,1-9-7 15,-2-8-4-15,1-4-6 16,-3-6 3-16,-3-3-1 16,-4 2-2-16,-3-1 1 15,-4 5 0-15,-7 1 1 0,-2 5-1 16,-2 1 0-16,-6 0-1 15,-1 2 0-15,-2 1 1 16,-2 3-4-16,0 1 4 16,-4 8-2-16,-3 4 3 0,-1 6-2 15,-1 11 0-15,1 5-1 16,-1 7 12-16,3 7 0 16,-3 3-13-16,2 3-1 15,2 12-4-15,1 9-1 16,3 10 4-16,1 12 2 15,0 15 9-15,0 13-1 0,0 9-1 16,0 8 5-16,0 5 6 16,0 1 4-16,1-2 0 15,4-3 1-15,3-3-11 16,-1-5 1-16,1-5-2 16,0-5 5-16,-4-3 5 0,1-4-8 15,-1-8-4-15,2-6-6 16,-2-7 2-16,2-9-4 15,-1-7-4-15,1-9 2 16,-2-6-20-16,1-6-22 16,-2-4-4-16,-1-2-15 0,2 0-20 15,0-1-37-15,0-4-52 16,1-2-109-16</inkml:trace>
  <inkml:trace contextRef="#ctx0" brushRef="#br0" timeOffset="1106.9171">4113 2888 435 0,'-16'-11'122'0,"1"7"-19"15,-1 1 3-15,6 2-25 16,1 1-19-16,4 0-11 0,5 0-25 15,9 4-31-15,10-1 1 16,12-2 50-16,14 1 2 16,12-2-3-16,10 0-11 15,6-5 3-15,2 1-12 16,0 1-6-16,-6 0-3 0,-8 3-10 16,-7 0 6-16,-8 0 2 15,-5 3 1-15,-5 0-7 16,-8 1-2-16,-3 3-4 15,-8 0 1-15,-3-1-1 16,-5 1-32-16,-6-1-29 16,-3 2-25-16,-8 1-9 0,-12 0-13 15,-9 0-91-15,-10 0-121 16</inkml:trace>
  <inkml:trace contextRef="#ctx0" brushRef="#br0" timeOffset="1365.1072">4109 3181 782 0,'7'4'-15'15,"17"-4"47"-15,14 0 142 16,11-3-46-16,13-5-27 0,2-1-21 16,5 2-22-16,-3 2-29 15,-5 3-22-15,-7 1-6 16,-11 1-15-16,-8 2-20 15,-5 3-31-15,-6 0-29 16,-8 0-42-16,-3-1-36 0,-6-4-67 16,-5-7-125-16</inkml:trace>
  <inkml:trace contextRef="#ctx0" brushRef="#br0" timeOffset="1667.8939">4692 2682 362 0,'19'1'445'0,"3"7"-448"16,6 5 29-16,9 4 84 16,5 6-44-16,6 2-32 15,8 1 4-15,3 2-15 16,1 0-9-16,-3 0-4 15,-3 1-5-15,-8 2 10 0,-11 1 15 16,-13 5 4-16,-12 1 5 16,-10 4 8-16,-14 0 0 15,-13-1-12-15,-11 3-10 16,-8-4-5-16,-7 1-10 16,-3 0-6-16,-3-1-27 15,2-6-65-15,7-4-68 0,9-8-47 16,15-11-62-16,14-11-113 15</inkml:trace>
  <inkml:trace contextRef="#ctx0" brushRef="#br0" timeOffset="3982.5758">8018 2133 389 0,'-20'-13'16'0,"-7"0"73"16,-9-2-12-16,-13 1-16 16,-11 2 14-16,-7 1-16 15,-5 2 30-15,-6 5 4 16,1 1-40-16,3 3-4 0,6 0-13 15,8 5-12-15,7 0 6 16,10-2 2-16,9 4-1 16,10 0-7-16,10 4-2 15,6 6-9-15,8 6-20 16,2 11-1-16,10 9 8 0,4 11 6 16,3 6 1-16,3 9-2 15,1 8-1-15,1 4 0 16,-2 8 0-16,-1 6 7 15,-5 7 6-15,1 8-1 16,-8 3 0-16,-2 6-4 16,-6 6-3-16,-1 5-2 0,-5 9-4 15,-6 2 0-15,-3 4-1 16,-2 4-1-16,-2 4 0 16,0 0 0-16,-2 0 0 15,-1 0-1-15,2 2 1 16,-2-3 0-16,1 4-1 0,1-1 2 15,-2 1-4-15,3-4 2 16,0 2 1-16,-2-2-10 16,2-3-9-16,-1-2 8 15,1-3 3-15,4-5 7 0,1-6-2 16,3-4 2-16,3-5 3 16,5-6-5-16,1-1 3 15,1-7 3-15,0-3-1 16,5-6-2-16,0-2-2 15,6-9 1-15,1-5-1 16,5-7-1-16,4-9 1 0,6-6-5 16,4-8 0-16,7-5-2 15,6-7 2-15,6-5 4 16,6-5 4-16,5-2 4 16,6-5 2-16,6-4-4 15,7-2-1-15,7-4 3 0,5-5 1 16,8-1 1-16,7-4 0 15,6-5-2-15,5 0 0 16,4-1-2-16,5 0-3 16,5 0 2-16,2 0 0 15,3 5-2-15,1-2 5 0,5 1-3 16,1-1 10-16,2 0 1 16,5-3 0-16,4 0-4 15,1 0-4-15,3 0-6 16,-2-1 1-16,0 0 1 15,-2 1-2-15,-2 2-2 16,-2 5 4-16,-6 0-1 0,0 3 1 16,-3 0-1-16,-3-1-2 15,-5 1 2-15,-3-1-1 16,-6-2 1-16,-9 2-1 16,-3-1 0-16,-9 0-1 0,-8 1 2 15,-6 0 0-15,-8-2-1 16,-8 2 0-16,-6-2 1 15,-9 0-2-15,-10-2 1 16,-5-2-1-16,-10 0 0 16,-6-3 1-16,-7 0-3 15,-5-3 0-15,-4-5 0 0,-4-6 1 16,-2-2 2-16,-1-8 2 16,0-7-2-16,-2-2 0 15,1-7 0-15,-1-4-1 16,1-4 1-16,3-6 0 0,0-4 0 15,1-6-1-15,1-5-4 16,3-5-5-16,-1-5 7 16,2-2 0-16,-3-1-1 15,-1-7 4-15,2 0-5 16,-4-2 5-16,-1 0-6 0,-1-2 5 16,3-1 2-16,0 0-2 15,-1-2 1-15,0 2 3 16,0-3-2-16,1-2-5 15,-1 3 8-15,0-3-5 16,0 0 1-16,2 1-7 16,-2 1 2-16,2-2 7 0,1-2-3 15,0 2 1-15,1-1 2 16,0 1 0-16,2-2-4 16,-1 2 2-16,3-1 0 15,-1 2 1-15,1 1-4 16,-2 1 2-16,0 4 3 0,-1-1-3 15,-3 5 2-15,1 0-2 16,0-4 2-16,-1 2-3 16,3-2-15-16,0 1 0 15,1 2 8-15,0 0 2 16,0 4 6-16,0 4 0 0,-3 5 0 16,0 2 2-16,-1 2 0 15,-1 1-2-15,1 2 1 16,1-2 0-16,2 3-3 15,1 1-5-15,2-1-1 16,-2 5 5-16,1 0 5 0,-2 5-2 16,-4 2 2-16,0 5-1 15,-4 4 1-15,-2 3 0 16,0 1 0-16,-1 2-3 16,1 3 3-16,-2-1-3 15,1 3 1-15,0 2-5 0,-2 2-2 16,0 1 1-16,-3 5 7 15,-1 4-1-15,-2 1 2 16,-1 3 1-16,-2 3-2 16,1-1 1-16,-3 5-1 15,-1-2-4-15,-2 2 1 0,-3 2-1 16,-3-1 1-16,-2 2 0 16,-3 2 0-16,-3 2 0 15,-5 1 4-15,-2 0-4 16,-6 3-2-16,-4 0 1 15,-6 0 1-15,-5 0 0 0,-2 6 4 16,-5-2 0-16,-4 2 2 16,-4 0 2-16,-2 1 0 15,-5 1-5-15,-1 0-1 16,-5 0 1-16,-3-1 2 16,0 0-1-16,0 0 1 15,-2-3 2-15,0 2 5 0,1 1 0 16,-1-3-4-16,0-2-1 15,-3 3-3-15,2-5 0 16,-1 2 7-16,-2-2 2 16,-1 0-6-16,-1 0 7 0,-1 0 2 15,0 0-7-15,-2 0-4 16,1 0 0-16,2-2-1 16,-2-3 0-16,0-1-2 15,3-1 7-15,1-2-9 16,0 1 7-16,0-2-1 0,1 3-1 15,1-3-2 1,0 1 4-16,-2 1 1 0,2 1 3 16,1 0-13-16,-2-2 8 15,0 2-4-15,2-3 3 16,0 2 2-16,-2-1 5 16,-2 2-4-16,0 1 0 0,-2 2 0 15,-2 1-3-15,0 3-2 16,1-1 1-16,0-2 1 15,2 1-1-15,1 0 2 16,4-3-3-16,2 1 2 16,-1 0-1-16,4 4-1 0,3-3-18 15,2 3-59-15,2 0-73 16,0-4-207-16</inkml:trace>
  <inkml:trace contextRef="#ctx0" brushRef="#br0" timeOffset="5003.5511">15692 2001 422 0,'-1'0'161'16,"-1"0"-32"-16,-1 0-11 15,2 0 11-15,0 1-65 16,-1 2-26-16,0 0 6 16,1 0-9-16,0-2-12 0,0-1-6 15,2-4 15-15,3-5-5 16,2-1 2-16,-2 3-19 15,-1-4-7-15,-2 6-1 16,0 4 7-16,-4 1-4 16,-2 9-6-16,-2-1-3 15,2 4-8-15,3-4-44 0,-1 3-46 16,5-8-78-16,2 0-52 16,1-3-114-16</inkml:trace>
  <inkml:trace contextRef="#ctx0" brushRef="#br0" timeOffset="6499.4974">16196 1479 265 0,'-1'-5'5'15,"0"2"15"1,1-3 13-16,-1 2-13 0,1 0 1 16,1-2 2-16,-1 0 16 0,1-1 27 15,-1 3 8-15,1 0-3 16,-1 1-8-16,-1 0-8 16,0 2 7-16,1 1-13 15,0 0-14-15,-2 0-15 16,1 0-15-16,0 4-6 15,-1 2 5-15,0 2-3 0,0 2 2 16,0 3 1-16,1 1 0 16,-4 6 3-16,-1 3 3 15,-1 1-4-15,-2 7-3 16,-2-1 4-16,0-2-5 0,0 2 0 16,-1-3 0-16,1-1-1 15,2-2 0-15,-1-2-1 16,2 0 1-16,1-1 0 15,1-1 4-15,0-1 8 16,3-1-1-16,2-1 2 16,1-1-6-16,5-2-4 0,3-3 1 15,2 1-1-15,2-4 0 16,3-4 5-16,0 0 6 16,4-2-7-16,-1-2-5 15,-1 0-1-15,1 0-2 16,-3 0 1-16,-2-5-6 0,-2 1-13 15,-4 0-13-15,-1-3-17 16,-2-3-34-16,-1-1-36 16,-1-3-2-16,-2-2-53 15,-8-4-79-15</inkml:trace>
  <inkml:trace contextRef="#ctx0" brushRef="#br0" timeOffset="6685.6841">16019 1732 296 0,'-15'-3'91'16,"3"1"31"-16,6 0 12 0,4 1-18 16,8 1-29-16,11 0-63 15,9 0 66-15,12 0-6 16,8 0-22-16,9 0-24 16,4-3-22-16,-2 1-48 15,-6-3-165-15,-11-1-201 16</inkml:trace>
  <inkml:trace contextRef="#ctx0" brushRef="#br0" timeOffset="6999.3744">16587 1617 517 0,'7'6'263'0,"0"5"-236"15,4 9-10-15,-1 6 43 16,2 5-18-16,4 3-23 16,1 0 1-16,4 0 15 0,0-1-7 15,4-5-10-15,0-1-13 16,-2-5-4-16,-2-3-4 15,-3-3-50-15,-4-3-80 16,-5-3-13-16,-2-6 24 16,-4-4-67-16,-2-3-83 15</inkml:trace>
  <inkml:trace contextRef="#ctx0" brushRef="#br0" timeOffset="7199.8552">16905 1746 867 0,'-16'2'52'0,"-7"9"-54"16,-7 9 30-16,-7 4 15 15,-6 6-16-15,-2 3-9 16,0-1-13-16,3-3-4 0,8-1-2 16,5-6-12-16,8-3-22 15,5-3-33-15,6-7-97 16,5-1-111-16,5-5-120 15</inkml:trace>
  <inkml:trace contextRef="#ctx0" brushRef="#br0" timeOffset="7699.7034">17246 1470 339 0,'4'-15'45'16,"-1"1"55"-16,-1 3 13 0,2 2-11 16,-3 2-17-16,0 4 9 15,1 3 0-15,-3 3-36 16,0 10-43-16,-5 4-5 16,0 10 9-16,-3 10 3 15,-2 4 0-15,-3 4-3 0,2 2-5 16,-1 3 14-16,3-3 6 15,3-2-7-15,3-5-11 16,4 0-8-16,0-7-6 16,4-1-2-16,2-2 1 15,1-3-1-15,-1-4-19 0,-1-3-20 16,-2-3-4-16,-1-6-22 16,-1-4-16-16,0-5 14 15,-1-2-17-15,0-10-18 16,-5-8-76-16,-3-6-169 15</inkml:trace>
  <inkml:trace contextRef="#ctx0" brushRef="#br0" timeOffset="7837.8032">17061 1758 683 0,'5'0'12'15,"10"0"7"-15,7 3 107 0,9 1 1 16,12 2-61-16,6 2-34 15,10 1-19-15,8-2-12 16,0 0-157-16,0-3-409 16</inkml:trace>
  <inkml:trace contextRef="#ctx0" brushRef="#br0" timeOffset="13999.0502">7927 2848 192 0,'-3'-4'392'16,"1"0"-389"-16,0 3 6 15,2 1 12-15,0 5-13 16,4 5-3-16,1 7 16 16,0 8 9-16,-1 7 0 15,0 5 1-15,0 3-10 0,-1 1 4 16,0 2 1-16,0-6-1 16,0-5-6-16,-1-1-7 15,0-1 6-15,-1-7 6 16,-1 1-12-16,1-1-5 15,-1-2 5-15,0-4-5 0,0 0-2 16,0-8-5-16,0 1 2 16,1-9-17-16,1-1-77 15,-1-4 26-15,-1-10-21 16,0-3-164-16</inkml:trace>
  <inkml:trace contextRef="#ctx0" brushRef="#br0" timeOffset="14632.7107">7809 3141 738 0,'0'-4'-11'0,"5"-2"6"15,11 2 14-15,7 4 50 0,4-1 9 16,2 1-3-16,4 0-32 16,-2 1-25-16,-1 1-4 15,-3-2-33-15,-3 0-52 16,-3-8-13-16,-2-3 11 15,-3-5 12-15,-2-5-31 0,-4-4 11 16,-3-3 63-16,-1 0 20 16,-4 0 9-16,-2 3 16 15,0 6 63-15,0 3 36 16,0 8-11-16,0 6 2 0,0 2 15 16,0 11-84-16,0 11-17 15,0 6 19-15,4 9 3 16,0 7-1-16,2 0-2 15,-1 0-9-15,2-4-11 16,-3-6-4-16,0-4-5 16,-1-7-6-16,0-8-3 0,1-4-1 15,-1-6-4-15,0-5-6 16,3-3 15-16,0-5-6 16,0 0-7-16,1 4-2 15,-1 1 5-15,3 6-9 16,-3 9 6-16,1 6 15 0,1 6 1 15,3-3-6-15,2-3-1 16,4-3-7-16,5-9 4 16,5-6 5-16,3-3-1 15,4-10 2-15,-3-2-4 16,-2-4-1-16,-6 1 3 0,-7 2 2 16,-8 3 1-16,-8 6 1 15,-6 7-3-15,-10 4-23 16,-3 10 15-16,3 5 18 15,4 1 6-15,5 0-8 16,7-3-14-16,16-5-12 0,11-3 7 16,10-5-6-16,6-4-33 15,6 0-104-15,3-6-170 16</inkml:trace>
  <inkml:trace contextRef="#ctx0" brushRef="#br0" timeOffset="15398.73">9477 3184 667 0,'0'-3'143'0,"-2"0"-103"15,-6 3 39-15,-3 0-31 16,1 4-45-16,-6 2 1 15,4 4 8-15,-3 1 2 16,3 5 1-16,0 1-3 16,3 3-5-16,3 0-6 15,3 1-1-15,3-1 3 0,5-3-7 16,7-4 3-16,3-3-6 16,8-6 15-16,3-4-3 15,3-1-1-15,2-8 2 16,0-4 0-16,-6 3 9 0,-5-1 16 15,-4 4 4-15,-6 4-2 16,-6 3-17-16,-2 0-9 16,-2 0-10-16,-1 7 4 15,-4 2 3-15,0 1 0 16,1 1 3-16,1-1-2 16,1-1-4-16,2-5-2 0,0 0-1 15,6 0-2-15,1-4 3 16,3 0 9-16,2-4-2 15,0 0 0-15,3 1-3 16,-2 0 4-16,1 3 4 16,0 0 1-16,-1 7-5 0,0 3 1 15,-2 0-3-15,-1 0 0 16,-1 0-4-16,-3-4 1 16,-3-1-1-16,-2-2 0 15,0 1 1-15,-1-2 1 16,0-2 4-16,-1 0 5 0,-1 0 0 15,-1 0-7-15,1 0-8 16,1 0 0-16,1-2-2 16,6-1-12-16,9-3 7 15,8-3 13-15,8-4-1 16,3 0 0-16,4-1-1 16,-2 3-5-16,-6 5-49 0,-9 2-37 15,-7 4-84-15,-8 0-220 16</inkml:trace>
  <inkml:trace contextRef="#ctx0" brushRef="#br0" timeOffset="15926.2674">10877 3232 721 0,'3'0'123'0,"-3"9"-138"16,0 6 31-16,0 8 75 16,0 4-22-16,0 1-14 0,0 1-8 15,1-4-6-15,2-4-8 16,-1-6-9-16,2-4-16 16,-1-2-11-16,1-5 1 15,2-4-32-15,-1-3-50 16,4-8-9-16,0-9-78 15,0-6-51-15,-1-2-86 16</inkml:trace>
  <inkml:trace contextRef="#ctx0" brushRef="#br0" timeOffset="16003.5205">10964 3255 494 0,'0'-1'158'0,"-2"1"-132"16,1 9-32-16,1-1-39 16,1 3-19-16,10-1-93 0</inkml:trace>
  <inkml:trace contextRef="#ctx0" brushRef="#br0" timeOffset="16288.867">11312 3219 114 0,'0'0'601'15,"0"0"-483"-15,0 0 24 16,0 0-50-16,0 0-73 16,0 0-15-16,0 0 6 15,-42 2 6-15,35 11 2 16,7 1-12-16,0 1-8 0,13 1 4 15,5 3 5-15,3 2 15 16,-1-2-3-16,0 3 10 16,-7-2-8-16,-3 1-3 15,-7 1-4-15,-3 0-5 16,-11 1-2-16,-1 1 0 16,-4-3-11-16,-2-2-47 0,-3 0-8 15,-3-4-43-15,-1-5-41 16,-4-2-95-16,-1-5-157 15</inkml:trace>
  <inkml:trace contextRef="#ctx0" brushRef="#br0" timeOffset="17163.7769">12043 3559 845 0,'-4'0'233'0,"-2"1"-301"0,3 2-56 15,3-3 98-15,1 0-98 16,5 0-124-16,2-4-153 15</inkml:trace>
  <inkml:trace contextRef="#ctx0" brushRef="#br0" timeOffset="17284.3454">12197 3557 776 0,'0'0'122'0,"0"0"-133"16,0 0 12-16,0 0-45 15,0 0-113-15,0 0-345 16</inkml:trace>
  <inkml:trace contextRef="#ctx0" brushRef="#br0" timeOffset="17388.0063">12685 3529 453 0,'0'0'519'15,"0"0"-489"-15,0 0 33 16,0 0 12-16,0 0-68 0,0 0-122 16,0 0-149-16,146 20-128 15</inkml:trace>
  <inkml:trace contextRef="#ctx0" brushRef="#br0" timeOffset="23307.4155">13885 8099 462 0,'-2'-5'20'0,"1"2"27"0,0-3 20 16,1 2-1-16,0-1-31 15,2-2 8-15,-1 2-1 16,4-2-1-16,2-1-2 16,3-1-7-16,1 0-13 15,2 2-5-15,1 0-5 0,-2 1-5 16,2 5-2-16,-1 1-2 15,-1 0-3-15,-1 1 1 16,0 5 3-16,-3 2 2 16,2 3 7-16,-4 0-3 15,-2 3-5-15,-2 3 2 0,-1 1-1 16,-2 2-3-16,-7 0 6 16,-2 3-4-16,-6 3 2 15,-2-1 7-15,-4 4 4 16,-1 1-10-16,1 1 2 15,3-2-1-15,4-3-4 0,6-2 1 16,5-4 0-16,4-2-4 16,5-4 1-16,7-2 3 15,4-2 7-15,6-3-1 16,2-3 0-16,4-1 5 16,1-3 4-16,1 0-9 0,-2-3-7 15,-2-1-16-15,-4 0-28 16,-4-5-31-16,-1 0-46 15,-4-4-37-15,2-4-128 16</inkml:trace>
  <inkml:trace contextRef="#ctx0" brushRef="#br0" timeOffset="23702.1928">14392 8126 597 0,'-4'-10'6'15,"-1"5"23"-15,-3 1 54 16,-1 4-48-16,-3 7-39 16,-2 5 5-16,-1 5 12 15,2 5 19-15,0 4 15 16,5 2-16-16,3 0-2 0,4 3-11 16,2-2-8-16,4-4-1 15,4-3-6-15,3-1-1 16,3-8 0-16,3-2 7 15,3-9 4-15,3-2 12 16,5-6 14-16,2-8 10 16,3-5-8-16,-2-5-20 0,-2-6-11 15,-6 2 0-15,-6-3 8 16,-8 1-12-16,-6 1-1 16,-3 5 2-16,-4 4 3 15,-7 6-6-15,-2 6-7 16,-4 8-4-16,-2 2-5 0,1 10-26 15,-2 5-28-15,7 0-45 16,5-1-68-16,5-4-158 16</inkml:trace>
  <inkml:trace contextRef="#ctx0" brushRef="#br0" timeOffset="24132.6812">14987 8141 515 0,'-14'0'9'0,"-1"0"32"16,-4 8 46-16,2 0-15 15,-3 7-48-15,2 2 7 0,2 7 11 16,1 1-8-16,6 4-14 15,5-2-10-15,4 1 7 16,4-3-4-16,9-3-6 16,3-6 3-16,3-6 4 15,1-4 14-15,3-6 8 0,2-2 12 16,-1-12 15-16,0-3-10 16,-1-7-6-16,-4-1-6 15,-8-3-19-15,-4-2-10 16,-6 2-3-16,-5 2-3 15,-6 5-2-15,-5 4-5 16,-1 6-3-16,-1 8-5 0,2 3-3 16,-1 11-28-16,5 6-50 15,2 4-57-15,5 1-115 16,2-5-190-16</inkml:trace>
  <inkml:trace contextRef="#ctx0" brushRef="#br0" timeOffset="24515.9993">15477 8226 342 0,'2'-7'264'16,"-7"-1"-218"0,-6 3 7-16,0 2 31 0,-5 1-37 15,2 2-16-15,-3 5 6 16,0 8-5-16,0 7-12 15,2 4-12-15,1 6-3 0,5 3 4 16,4 3 10-16,4-4 4 16,2-1-5-16,9-6-3 15,3-4-6-15,4-7-5 16,5-6 0-16,5-8 1 16,4-2 7-16,5-10 26 0,1-8 18 15,1-7-16-15,-3-5 3 16,-4-3-12-16,-8-4-13 15,-6 3-14-15,-10 0 2 16,-7 8 0-16,-4 3-2 16,-11 10-1-16,-5 9-3 0,-6 6-5 15,-4 6-12-15,-5 14-38 16,-6 10-56-16,-4 4-90 16,-9 3-297-16</inkml:trace>
  <inkml:trace contextRef="#ctx0" brushRef="#br0" timeOffset="44188.6599">16898 8210 422 0,'0'-6'15'15,"-2"-1"53"-15,4 1 23 16,0 0-36-16,-2 1 4 0,2 1 9 16,-2 3-22-16,0 0-1 15,2 1 8-15,-3 0-35 16,1 1-16-16,1 4 2 15,0 1 3-15,1 2-1 16,-1 4 0-16,3 1 3 0,1 0 3 16,1 5 4-16,0 1-7 15,-1 3-3-15,-2 0 1 16,1 0 0-16,-1-1-1 16,0-1 0-16,2-3-3 15,-1-4 5-15,1-3-1 0,0-4 3 16,2-2 2-16,2-4 7 15,0 0 7-15,1 0-2 16,3-2-14-16,-2-3-6 16,0 2-1-16,1 0 1 15,-3 3 0-15,-1 2 1 0,-1 7 5 16,0-1 2-16,-2 6-1 16,1-1-4-16,3-2-4 15,1-2-1-15,4-3-1 16,3-3 3-16,2-3 7 15,2-3 18-15,-1-6-4 0,-1-1-8 16,-2 0-6-16,-3-3-3 16,-1 5-6-16,-3-1 0 15,-1 2-1-15,1 0-3 16,0 1-20-16,2-1-34 16,1 1-12-16,1 1-38 0,2-1-39 15,2 2-42-15,3 0 40 16,2-2-32-16,2 0 114 15,2-1 51-15,1 1 23 16,-1-2 42-16,-3-1 31 16,-3 2 4-16,-4 0 17 15,-7 0 15-15,-4 1 4 0,-5 2-33 16,-1 3-8-16,-4 0-28 16,-6 1-40-16,-1 0-10 15,-4 2 2-15,1 10 2 16,-4 1-6-16,3 6 0 15,2 4 2-15,4-1-2 0,5 3 0 16,4-5-3-16,8-2 2 16,9-5 2-16,6-5-1 15,7-6 2-15,3-2 2 16,1-7 4-16,-1-5-4 0,-4-2 3 16,-6-5 0-16,-11-2 2 15,-6-1-5-15,-5-1 0 16,-4 3 5-16,-8 0-5 15,-1 3-2-15,1 6-5 16,1 6 0-16,-1 4-3 16,4 1-1-16,2 1-13 0,3 2-19 15,2 1 0-15,1-2-5 16,5-2 10-16,2 1 21 16,0-1 8-16,0 2 4 15,-1-2 0-15,-3 0 0 16,2 0-30-16,0 2-59 0,1-1-48 15,-1 0 14-15,3 1-44 16,-2-2-77-16</inkml:trace>
  <inkml:trace contextRef="#ctx0" brushRef="#br0" timeOffset="44534.9335">17955 8209 226 0,'-1'-3'211'0,"0"3"-45"15,1 0-27-15,-1 4-13 16,0 8-65-16,1 7-31 16,-2 5-4-16,0 5-4 15,1 5-8-15,-2 0-8 0,-2-3-3 16,0-5-1-16,0-2-1 15,1-7 0-15,0-7 0 16,3-4 0-16,0-6 0 16,3-5 1-16,6-6-3 15,5-6 2-15,1 0 0 16,4 2 0-16,-3 1 6 0,4 4-1 16,-2 2-8-16,2 4-33 15,-1 1-81-15,1-3-80 16,3-2-119-16</inkml:trace>
  <inkml:trace contextRef="#ctx0" brushRef="#br0" timeOffset="44967.6925">18302 8229 609 0,'13'-12'126'0,"-9"4"-4"16,-2 5-49-16,-8 3 5 16,-9 12-58-16,-3 3-17 15,-3 5 0-15,1 5 2 0,5 0-5 16,4 0 0-16,6-2-1 15,7-5 0-15,7-5-2 16,6-7-6-16,9-6 6 16,4-2 7-16,6-12 9 15,8-7 21-15,2-8 4 0,9-6-20 16,-3-8-11-16,-2-5 7 16,-7-6-9-16,-9-6-5 15,-11-4-5-15,-8-1 1 16,-7 0 6-16,-6 1 12 15,2 6 8-15,-4 10 21 0,2 10-16 16,-4 13-4-16,-3 12 11 16,-2 13 3-16,-7 19-21 15,-1 20-21-15,-3 17 3 16,1 16 4-16,6 11-2 16,4 5 0-16,6-1 2 0,2-3-1 15,3-10-1-15,2-11-1 16,0-4-38-16,-1-9-45 15,0-7-27-15,-2-8-59 16,0-5-121-16,-1-7-364 16</inkml:trace>
  <inkml:trace contextRef="#ctx0" brushRef="#br0" timeOffset="64422.7718">2828 10540 628 0,'0'-3'10'15,"-4"1"15"-15,2 1 83 16,2 2-40-16,0 5-55 0,1 3-3 16,6 1 13-16,2 5 10 15,5 3-6-15,3 2-9 16,6 3-2-16,5 3 7 15,4 2 14-15,-2 3-3 16,3-1-3-16,0 1-11 16,-3 1-8-16,-2-3-5 0,-1 0-5 15,-2-4 0-15,-5 0 1 16,0-2-4-16,-2-3-25 16,-4-3-33-16,1-5-14 0,-3-5-52 15,2-5-49-15,-6-4-126 16</inkml:trace>
  <inkml:trace contextRef="#ctx0" brushRef="#br0" timeOffset="64769.9883">3284 10640 923 0,'-10'17'0'0,"-6"2"13"15,-4 8 63-15,-7 1 3 0,-6 3-30 16,-9 0-34-16,-8 0 1 16,0-2-7-16,-4-6 13 15,2-2 0-15,6-4-17 16,3-10-6-16,10-4-17 16,10-1-10-16,8-2 5 0,8-2 12 15,7-1 8-15,16 2-20 16,11 2 18-16,11 2 27 15,9-1 4-15,7 0-13 16,4 0-8-16,0-6-3 16,-3-1 2-16,-5-2 1 0,-8-1-35 15,-3-1-89-15,-9 1-30 16,-8-5-52-16,-4 1-144 16</inkml:trace>
  <inkml:trace contextRef="#ctx0" brushRef="#br0" timeOffset="65007.6383">3206 10568 891 0,'-11'7'61'0,"4"7"-48"16,0 8 53-16,5 7 37 16,0 11-5-16,-1 6-49 0,1 6-10 15,0 1-28-15,2-1-6 16,0-3-3-16,0-7-1 15,0-7-37-15,0-5-13 16,2-7 2-16,2-9-12 0,-3-4-21 16,0-9-47-16,-1-6-156 15,0-15-244-15</inkml:trace>
  <inkml:trace contextRef="#ctx0" brushRef="#br0" timeOffset="65406.7101">3068 10476 666 0,'-34'-9'139'15,"-7"9"-110"-15,-4 7 3 16,-4 18 11-16,-6 14-4 0,0 12-5 16,-2 16 13-16,5 9-24 15,8 11-10-15,12 4-1 16,16 0 2-16,15 1 21 15,9-10 17-15,15-10-12 0,12-9-5 16,7-9-1-16,8-15-12 16,9-11-11-16,7-12-5 15,6-16 0-15,8-7-1 16,3-21-3-16,4-15 2 16,0-11 0-16,-2-10 1 15,-5-9 10-15,-13-8 4 0,-11-2-1 16,-18-5-6-16,-17 2-3 15,-19-1-3-15,-16 3-1 16,-12 8 0-16,-14 11-1 16,-5 11 9-16,-8 12 1 15,-7 16-9-15,-4 11-4 16,-5 14-9-16,-2 8-3 0,-4 17-24 16,7 6-29-16,11 10-61 15,16 1-56-15,14 2-105 16,20-5-122-16</inkml:trace>
  <inkml:trace contextRef="#ctx0" brushRef="#br0" timeOffset="66988.6136">4522 10549 491 0,'1'-12'0'16,"0"0"16"-16,2 1 84 16,-1 3 17-16,-1 1-19 0,0 4 0 15,-1 1-19-15,0 3-35 16,0 7-35-16,-4 2 0 16,1 5 8-16,1 4 5 15,-2 3-8-15,1 3 0 16,0 2 2-16,0 2 3 0,-2 1 3 15,-1 3-8-15,-1 1-7 16,-2 0-4-16,-1 0 1 16,0-2 1-16,3-3 1 15,1-1 1-15,0-4-1 16,5-2 0-16,1-3-1 0,0 1-3 16,0-4 2-16,0 0 4 15,0-1-2-15,0-2-1 16,0 0-2-16,0-2 1 15,-2-2 0-15,1-1-1 16,-2-2-1-16,2-1-2 0,1-2 1 16,0 1-3-16,0-2-2 15,0 2 4-15,0-1-1 16,0 1 2-16,0-1 1 16,0 1 1-16,0-1 0 15,0-1-2-15,0-1 1 16,0 2-2-16,0-3-3 0,0 0 1 15,0 2 6-15,0-2 0 16,0 0-1-16,0 0 0 16,0 1 1-16,0-1-2 15,0 0 4-15,0 0 3 16,0 0-4-16,0 0-1 0,0 0-3 16,0 0-2-16,0 0-2 15,0 3 1-15,0-3 0 16,0 0 2-16,0 0 0 15,0 0 1-15,0 0-1 16,0 0-1-16,0 0 3 0,0 0-2 16,0 0 0-16,0 0-2 15,0 0 2-15,0 0 0 16,0 0 0-16,0 1 1 16,0-1-3-16,0 0 4 15,0 2-2-15,0-2 0 0,0 1 0 16,0-1 0-16,0 0 1 15,0 3-1-15,1-3 0 16,-1 1 0-16,0 1-2 16,0-2 4-16,3 1-2 15,-3 0 0-15,0 1-1 0,0-2 1 16,0 2 1-16,0 1-1 16,1-1 1-16,-1-1-1 15,0 1 0-15,0-1 0 16,1 1 0-16,0-1-2 15,0 0 2-15,1-1-3 16,0 1 4-16,-1 1 0 0,0-1-1 16,0-1-2-16,2 2 4 15,-2 0-2-15,3-1 0 16,2 0 0-16,1-2 2 16,4-1 2-16,0-1 5 15,5-2 4-15,-3-6 1 0,3-2 6 16,1-2-2-16,0-2-1 15,0-2-4-15,-1-1-2 16,-3-2-2-16,-2 2-1 16,-1-2-3-16,-2 4-2 15,-1 4-2-15,-1 2 0 0,-2 4-3 16,-1 5 1-16,-1 6-3 16,1 5-2-16,-1 6-1 15,0 5 4-15,-1 4 1 16,3 2 3-16,2 1 4 0,-3-5-7 15,4-2 3-15,-1-3 1 16,2-4-4-16,0-8 2 16,2-1 2-16,5-6 4 15,3-4 7-15,9-12 5 16,4-9-4-16,7-14-4 16,6-9-2-16,4-6-3 0,0-2-1 15,0 3-5-15,-8 9 2 16,-5 10 2-16,-6 11-4 15,-5 9-6-15,-7 10-42 16,-5 6-61-16,-3-2-158 16,-3 6-214-16</inkml:trace>
  <inkml:trace contextRef="#ctx0" brushRef="#br0" timeOffset="67440.1872">5906 10924 719 0,'-2'-9'49'16,"-4"3"-13"-16,-5 1 76 16,-1 4-25-16,-4 1-47 15,-4 4-7-15,-5 5 8 0,-2 5 2 16,-2 3 0-16,2 1 2 15,6 4-12-15,5 0-15 16,9 3-17-16,7-3-8 16,6 2 8-16,12-1 14 15,5-3 7-15,6 0-7 16,2-8-8-16,5-3-3 0,-2-4-2 16,-1-3-35-16,-6-4-38 15,-2-8-21-15,-1-3-24 16,-4-7-13-16,-4-3-99 15,-4-5-113-15</inkml:trace>
  <inkml:trace contextRef="#ctx0" brushRef="#br0" timeOffset="67585.5964">5990 10901 735 0,'-24'-1'215'16,"-7"10"-110"-16,-3 8 13 16,-6 8-41-16,2 4-47 15,3 0-23-15,7 3-3 0,6-5-5 16,15-2-49-16,7-6-71 15,12-5-68-15,9-8-92 16,12-6-348-16</inkml:trace>
  <inkml:trace contextRef="#ctx0" brushRef="#br0" timeOffset="68089.0461">7340 10816 284 0,'8'-17'155'0,"0"2"-15"16,-1 3 11-16,0 5 1 0,1 6-38 15,0 2-63-15,2 12-8 16,0 12-2-16,-1 8 9 16,-3 5 3-16,-1 6-12 15,-5-3-14-15,0 0 4 16,-5-6-5-16,-3-5-12 0,1-6-5 15,0-10-2-15,2-3 0 16,4-7-4-16,1-6-7 16,8-7 5-16,11-9-3 15,8-7-3-15,10-7 0 16,8-1 3-16,6 2-1 16,1 4 7-16,-1 6 5 0,-6 10-7 15,-5 5-4-15,-4 6-33 16,-2 0-69-16,-4 2-73 15,0-1-119-15,1-2-141 16</inkml:trace>
  <inkml:trace contextRef="#ctx0" brushRef="#br0" timeOffset="68486.5417">8092 10801 722 0,'-1'-8'211'0,"-12"7"-111"15,-4 0-44-15,-7 6-23 16,-3 8 7-16,-5 7-8 0,3 7-9 15,4 4-10-15,7 1-3 16,9 0 1-16,7 1 0 16,9-5-4-16,11-4 10 15,6-4-7-15,5-4-4 16,5-3 1-16,2-4-5 0,3-3 1 16,0-3-23-16,-1-5-57 15,-1-1-32-15,-3-6 19 16,0-5 11-16,-6-3-34 15,-4-2-15-15,-5-2 8 0,-7-3-26 16,-7 0 18-16,-5 1-29 16,-4 0 63-16,-8 0 154 15,-4 4 73-15,-3 2-25 16,-3 5 6-16,-4 5 70 16,-4 4-56-16,-3 5-11 15,-2 9-1-15,0 7-18 0,3 5-45 16,1 4-44-16,8 0-11 15,6 2-12-15,7-4-60 16,7-4-105-16,3-4-144 16</inkml:trace>
  <inkml:trace contextRef="#ctx0" brushRef="#br0" timeOffset="69018.4486">8882 10851 774 0,'-6'2'89'0,"5"0"-85"16,1 5 28-16,3 9 5 15,3 9 9-15,-2 11-2 16,0 7 4-16,-2 7 6 16,-2 4-13-16,-5 3-2 0,-8-4 4 15,-5 1-8-15,-7 0-15 16,-5-2 4-16,-6-1-15 16,-5-3 6-16,1-4 7 15,3-4-6-15,2-6-9 16,7-7-6-16,8-9 0 0,7-14-20 15,6-7-11-15,6-19-18 16,3-13-6-16,10-16 35 16,10-15 17-16,12-8 2 15,14-8 14-15,15-2 27 16,11 1 7-16,10 6-9 16,3 12-7-16,-1 11 2 0,-8 18-15 15,-14 14-2-15,-16 14-15 16,-16 12-2-16,-16 14-7 15,-16 11-1-15,-7 5 18 16,-16 4-1-16,-6 1-5 16,-5-2-1-16,-1-3-15 0,2-6-35 15,3-6-35-15,5-8-41 16,6-9-107-16,10-6-223 16</inkml:trace>
  <inkml:trace contextRef="#ctx0" brushRef="#br0" timeOffset="69506.8733">9717 10891 900 0,'4'9'92'0,"-4"5"-98"15,-1 6-1-15,-4 5 18 16,-7 5 25-16,-2-4-6 15,-2 2 2-15,2-7-2 16,1-3 14-16,4-7 0 0,5-7-17 16,4-1-23-16,6-7-21 15,12-3 38-15,9-9-16 16,11 2-3-16,11-2-2 16,10 1 17-16,6 1 18 15,4 3-8-15,-4 5-1 0,-4 0-17 16,-6 4-5-16,-10 0-5 15,-9 2 4-15,-8-1-4 16,-8-1 4-16,-9 2-2 16,-7 1-1-16,-4 1 1 15,-7 0-3-15,-7 2 12 16,-5 4 1-16,-6 2-11 0,-2 3 8 16,1 0 0-16,6 3 2 15,4 0-5-15,7 2-5 16,9-2-5-16,4 3-1 15,11-2 1-15,6 0 11 16,6-2 7-16,4-4-3 0,2-3-3 16,1-2-3-16,-2-6-1 15,-2 0-53-15,-5-4-47 16,-4-7-70-16,-8-3-96 16,-2-4-228-16</inkml:trace>
  <inkml:trace contextRef="#ctx0" brushRef="#br0" timeOffset="69639.9004">10377 10968 627 0,'-19'0'326'16,"-2"10"-284"-16,-5 6 9 15,-1 4 20-15,1 3-39 0,3-1-25 16,7 1-9-16,6-4-89 16,7-2-100-16,3-7-109 15,7-4-266-15</inkml:trace>
  <inkml:trace contextRef="#ctx0" brushRef="#br0" timeOffset="69992.7164">11002 10855 779 0,'17'-12'108'0,"-17"5"-34"0,-8 3 25 15,-14 6-54-15,-8 3-41 16,-6 7-2-16,0 4 24 15,2 3 1-15,9 2 12 16,10 3-13-16,13 2-22 16,9-1-12-16,16 0 11 15,8 2 6-15,8-2-2 0,2-2 8 16,-1 1 7-16,-6-4-12 16,-5 0-6-16,-10-2 1 15,-10-3 20-15,-9-1 5 16,-6-4-2-16,-15 1-4 0,-10-4-5 15,-7-6 1-15,-9-2 6 16,0-3-14-16,-3-9-27 16,9 0-84-16,7 0-64 15,11 0-46-15,12 2-39 16,11 3-26-16,7-1-181 16</inkml:trace>
  <inkml:trace contextRef="#ctx0" brushRef="#br0" timeOffset="70287.0064">11527 10943 635 0,'52'-15'77'0,"-15"2"7"15,-12 4 33-15,-9 3-33 16,-11 0-62-16,-5 5 16 16,-12-2 17-16,-6 4-25 15,-7 5-11-15,-4 2 16 16,-2 5 15-16,0 2-12 0,2 3-2 15,5 3 4-15,8 4-17 16,9-3-16-16,7 3-9 16,8-1 1-16,10-3 7 15,7-2 4-15,4-2-4 16,0-5 1-16,3-2-5 0,-3-4-7 16,-2-3-49-16,-2-3-54 15,-5-3-49-15,-1-7-120 16,-2-7-376-16</inkml:trace>
  <inkml:trace contextRef="#ctx0" brushRef="#br0" timeOffset="70694.6636">11754 10926 858 0,'-17'6'42'16,"-6"6"-32"-16,0 8 33 15,-1 2-1-15,2 1-25 16,5 2-10-16,8-6-7 0,9-3-10 15,7-3-7-15,15-6-4 16,7-2 4-16,8-1 18 16,9-1 1-16,-2 3 23 15,-1 2 22-15,-7 3 25 16,-7 3-17-16,-12 1-26 0,-7 2-7 16,-10-2-7-16,-4-1-2 15,-8-3 1-15,-3-2-4 16,0-8 2-16,5-2-3 15,3-6-10-15,7-7-66 16,8-4 26-16,12 0 31 0,8 1 7 16,6 4 22-16,3 8 54 15,0 2 15-15,-2 9-41 16,-6 6-35-16,-7 5-10 16,-8 3-3-16,0-3-4 15,-6 3-11-15,-2-6-70 0,-1-3-61 16,3-4-29-16,0-7-44 15,2-3 1-15,5-4-88 16</inkml:trace>
  <inkml:trace contextRef="#ctx0" brushRef="#br0" timeOffset="71020.371">12933 10374 728 0,'-16'39'37'15,"-4"12"13"-15,2 13 45 16,3 11-3-16,1 9-40 16,3 0 0-16,3-4-20 0,1-5-8 15,1-8-4-15,2-9-12 16,1-13-4-16,0-10-6 15,-2-9-20-15,0-11-19 16,-6-9-38-16,-3-8-81 16,-8-15-213-16</inkml:trace>
  <inkml:trace contextRef="#ctx0" brushRef="#br0" timeOffset="71124.781">12644 10839 1031 0,'41'0'45'0,"3"1"-9"0,10 4 68 15,5 6 21-15,2 5-106 16,0 2-40-16,-2 3-74 16,0 1-91-16,-4-2-170 15,-1-1-229-15</inkml:trace>
  <inkml:trace contextRef="#ctx0" brushRef="#br0" timeOffset="72971.5325">15279 10537 849 0,'-1'0'1'0,"-3"2"21"0,-5 15-6 16,-1 11 26-16,1 10-27 16,3 12 32-16,1 4 6 15,3 7 17-15,1-1-3 16,2-1-25-16,1-4-15 16,-1-4-13-16,0-6-5 0,-3-5-4 15,0-4-1-15,-3-4-2 16,-3-3-2-16,1-4-36 15,0-5-22-15,1-8-15 16,-2-6-9-16,2-4-33 16,-1-10-75-16,-3-9-90 0</inkml:trace>
  <inkml:trace contextRef="#ctx0" brushRef="#br0" timeOffset="73120.0746">15078 10951 640 0,'2'0'176'0,"7"13"-131"16,6 5 5-16,6 6 107 16,6 6-68-16,1 0-66 15,2 0-16-15,0-8-30 16,-2-4-102-16,-1-11-113 0,-3-7-158 16</inkml:trace>
  <inkml:trace contextRef="#ctx0" brushRef="#br0" timeOffset="73653.7755">15562 10599 823 0,'1'7'88'15,"-1"9"-106"-15,-2 12 55 16,1 9 57-16,-1 10-32 0,1 10-12 15,-3 2-15-15,-1 2-10 16,1-3-2-16,-3-2-12 16,-2-6-3-16,1-9-1 15,1-7-7-15,1-8 2 16,3-6 0-16,0-11-4 0,8-8-31 16,6-4-21-16,4-9 38 15,5-3 13-15,2 3 6 16,-2 3-3-16,1 8 36 15,-2 4 2-15,-5 14-1 0,-2 5-7 16,-3 0-17-16,1 2-11 16,1-4 2-16,1-4-4 15,5-5-6-15,5-7-4 16,7-2 7-16,4-5 4 16,0-8-1-16,-1-2 1 15,-2-4 1-15,-7-2 2 0,-5-1 1 16,-9 2 4-16,-7 4 11 15,-4 5-7-15,-7 6-5 16,-7 4 2-16,-3 11 9 16,-2 4-2-16,3 1-15 15,7 1-3-15,7 0-26 0,8-3-45 16,17-2-48-16,10-4 9 16,11-4 17-16,14-4-119 15,9-1-177-15</inkml:trace>
  <inkml:trace contextRef="#ctx0" brushRef="#br0" timeOffset="76407.5811">17818 10974 546 0,'-10'1'119'0,"-3"-1"-57"15,-2 5-23-15,-1-2 19 16,-1 1-14-16,3-1-11 16,3 0 2-16,1-2-11 15,4-1 1-15,2 1-13 16,2 1-4-16,1-2 17 0,0 0 31 15,1 0 12-15,-1 0-5 16,-1-2-5-16,-1 1-13 16,-5 0-18-16,0 1-14 15,-1 1-5-15,-5-1-5 16,-3 5-5-16,-3 3 1 16,-4 6-2-16,-5 4 2 0,0 5 5 15,0 4 9-15,1 3-2 16,6 2-3-16,5 1-4 15,9 1-2-15,7-8-5 16,2-2-1-16,13-6 6 16,3-7 1-16,8-7-1 0,2-5 3 15,7-8 8-15,5-13 15 16,9-8-8-16,5-11-10 16,7-10-5-16,3-7-1 15,2-12 1-15,-3-3-3 16,-11-4-4-16,-6 0-26 0,-14 0-27 15,-8 6 35-15,-10 3 20 16,-6 10-3-16,-3 8 3 16,-2 8 5-16,-4 12-4 15,-2 10-1-15,-4 13 4 16,-6 7-11-16,-5 18-4 0,-5 13 7 16,-3 13 2-16,-1 12 2 15,0 10 0-15,5 10-1 16,3 3 1-16,5 1 1 15,8-5 0-15,5-5-1 16,4-6-1-16,4-10-13 0,10-10-8 16,2-11 13-16,7-8 6 15,5-9 5-15,6-10 10 16,6-8 16-16,4-8-5 16,2-8-4-16,-4-5 1 15,-5 1-11-15,-8 3-6 16,-11 4 0-16,-9 7-1 0,-9 8-1 15,-4 3-11-15,-5 11 13 16,-4 8 3-16,-2 6-8 16,-2 5 5-16,3 2 0 15,3-2-6-15,6-1 4 16,3-5-1-16,8-6-2 0,9-7-4 16,8-6 8-16,9-6 8 15,10-10 10-15,5-8 1 16,4-3-5-16,-4-6-8 15,-2-4-3-15,-9-3-4 16,-11 0 1-16,-11-1 0 0,-8-1-6 16,-10 2-8-16,-6 2-1 15,-7 5 5-15,-6 7-1 16,-4 5-1-16,3 7 3 16,1 6-1-16,4 9 4 15,5 4 0-15,6 4-5 0,5 1-4 16,4 2-10-16,11-3 13 15,7-2 6-15,7-4 8 16,10-3-1-16,5-6 0 16,6-1 5-16,3-4 3 15,2-6-3-15,0-1 0 0,-4-2-2 16,-4 0-3-16,-9 0 0 16,-9 3-3-16,-9 3 1 15,-8 1 5-15,-8 2-2 16,-5 2 1-16,-4 1 7 15,-6 4-13-15,-3 3-4 0,-4 5 3 16,-1 3 2-16,1 3-1 16,-1 2 0-16,2 3-1 15,7 1 0-15,4-2-2 16,6-1-5-16,1-2-3 16,12-6 3-16,9-1 7 15,6-5 9-15,5-4 0 0,9-3 6 16,5-3-6-16,-1-6-3 15,1-3-3-15,-4-1 0 16,-6-2 0-16,-5-2 4 16,-8 1-1-16,-6-1 4 0,-6 5 6 15,-6-1 0-15,-4 5-6 16,1 2-9-16,-5 6-4 16,-3 2-7-16,-6 5 2 15,1 4 3-15,-3 5 4 16,0 2 3-16,3 3 1 0,1 0-5 15,5-1-4-15,5-1-4 16,0 0 6-16,11-4 6 16,1-3-5-16,4-5 11 15,3-3 0-15,4-1 2 16,3-7 5-16,2-5-3 16,3-5-1-16,2-4-6 15,-1-4-1-15,0-3 3 0,-4-1-2 16,-3 1-1-16,-7 0 1 15,-4 5-2-15,-5 6 1 16,-5 4-3-16,-2 4 0 16,-2 6-7-16,-4 6-9 0,-4 7 9 15,-3 7 7-15,0 3 4 16,0 4-5-16,2 2 2 16,5-5-1-16,3-2-1 15,6-5 0-15,10-6-6 16,5-5 10-16,9-4 5 0,8-7-1 15,4-4-2-15,3-2-1 16,1 0-1-16,-1 2-2 16,-3 2 1-16,-6 4 2 15,-5 3 4-15,-7 3-4 16,-4 6-4-16,-7 2-3 16,-5 0 1-16,-4 2-8 0,-4 1-3 15,-9-2 3-15,-2-1 7 16,-2-3-5-16,1 0 1 15,3-6 3-15,3-1-1 16,7-6 7-16,0-5-6 0,13-3 5 16,6-1-2-16,4-2 8 15,8 1 0-15,2 2 7 16,0 4-3-16,-1 1-3 16,-7 5-5-16,-2 0-4 15,-7 6 0-15,-5 5-1 16,-5 0-1-16,-5 3 1 0,-2 2 4 15,-3-1-1-15,-6 2-4 16,-2-4-5-16,-1-2 0 16,1-1 1-16,-1-3 1 15,6-2 1-15,3-4 0 16,3-6 4-16,6-3-5 0,10-2 9 16,7-1 6-16,6 1-2 15,2 0 3-15,1 5 2 16,0 2-9-16,-6 5-3 15,-6 2-1-15,-4 3-2 16,-7 7-1-16,-3 2 6 0,-4 2-4 16,0 2 5-16,-1-3 0 15,-3 0-1-15,-1-3 0 16,2-4 0-16,1-2 1 16,4-3-1-16,9-2-4 15,3-2 2-15,6-5 11 0,5-3-5 16,2-3-1-16,2-1 6 15,0-3 2-15,-2-1-7 16,-2-1-2-16,-3-1-2 16,-8 3 0-16,-1 0-5 15,-9 3-2-15,-5 4 2 0,0 4-3 16,-9 4-1-16,-6 1 3 16,1 4 1-16,-2 4 3 15,5 4 0-15,4 1-1 16,6 1-5-16,4 1-8 15,11 0 0-15,6 2 7 0,7 0 12 16,2 2-4-16,-2-1 2 16,-3 0 0-16,-4 0-3 15,-7-2-1-15,-7 0 1 16,-4-3 1-16,-4-2 1 16,-7-5 1-16,-2 0-3 15,-4-5-4-15,-1 0-6 0,1-2 1 16,3-3 7-16,4-2 0 15,3 1-2-15,4-1-2 16,6 3 6-16,7 4 8 16,5-1 3-16,2 1-6 0,4 4-4 15,1-1 3-15,1 2-5 16,-1-3 4-16,0 0-2 16,0-2 3-16,2-5-2 15,1-5 1-15,1-3-3 16,3-2-3-16,2-8 2 15,2-4 3-15,1-5-1 0,-3-4-1 16,1-3-5-16,-1-3-2 16,-3-2 5-16,0 0 2 15,-2-1 1-15,-1 1-1 16,-1 0 3-16,-3 4-6 16,-8 3 3-16,-3 8 5 0,-6 7 5 15,-1 7-4-15,-5 10 4 16,-5 5-3-16,-8 20-3 15,0 14-1-15,-4 11-1 16,2 12 1-16,1 10 5 16,4 2 1-16,7 0-3 15,3-6 0-15,-1-7-3 0,2-9 0 16,1-6-10-16,-1-11-31 16,1-7-42-16,1-8-46 15,-4-9-46-15,-6-5-112 16,-3-8-176-16</inkml:trace>
  <inkml:trace contextRef="#ctx0" brushRef="#br0" timeOffset="76568.5535">21083 11095 1071 0,'35'-5'59'0,"13"2"-58"0,16 1 29 15,12 2 40-15,2 4-50 16,-1 1-15-16,-11 2-35 15,-12 2-305-15</inkml:trace>
  <inkml:trace contextRef="#ctx0" brushRef="#br0" timeOffset="78652.0915">4535 12283 692 0,'-7'-4'3'16,"-1"2"-7"-16,-1 2 78 0,-2-2 9 15,0 3-33-15,-3 3-8 16,-1 3-4-16,-3 2-15 16,2 3-4-16,-6 2 5 15,2 3-10-15,2 3-5 16,-2 3 3-16,5 2-10 0,2-1 0 15,5-1-2-15,4-2 2 16,3-5-4-16,2-4-6 16,9-7-2-16,5-5 20 15,4-6-1-15,4-10 1 16,3-5-6-16,-1-3 3 16,-4-2-2-16,0 2 15 0,-7 5 22 15,-4 8 2-15,-1 10-1 16,1 7-12-16,-5 17-32 15,4 8 15-15,1 5 0 16,1-1-1-16,1-1-10 0,4-7-1 16,1-11 0-16,5-7 1 15,4-6-1-15,2-3-3 16,3-3-81-16,2-8-105 16,-2 1-203-16</inkml:trace>
  <inkml:trace contextRef="#ctx0" brushRef="#br0" timeOffset="79220.0245">5852 12187 318 0,'-11'-4'32'0,"-2"1"58"16,2 0 73-16,0 1-39 15,-4 0-46-15,3 1-2 0,-4 3-6 16,1 1-23-16,-2 3-1 16,0 1 2-16,3 4-16 15,6 3-14-15,3 3-13 16,5 2-12-16,9 2 1 15,8 3 15-15,6 1 8 0,4-2 9 16,1 1 4-16,3-3-6 16,-6-2-8-16,-5-2-3 15,-6-3 0-15,-7-2 14 16,-6-2 15-16,-3-2 7 16,-12-1-3-16,-8-1-15 0,-8-2-9 15,-8 1-9-15,-6-5-5 16,-2 3 2-16,-3-4-8 15,3-3-8-15,4 0-49 16,7 0-42-16,13 1-35 16,8 2-13-16,11 1-100 0,9 4-247 15</inkml:trace>
  <inkml:trace contextRef="#ctx0" brushRef="#br0" timeOffset="80103.1253">7084 12752 470 0,'6'-5'143'16,"1"1"-19"-16,0-4 33 16,5 0-56-16,7-5-36 0,9-6-29 15,7-7-13-15,13-7-17 16,11-9-2-16,9-7 3 16,5-9-4-16,5-4 12 15,4-4 23-15,-1-2-3 16,-3 5-9-16,-4 6-6 0,-9 8-8 15,-11 11-11-15,-14 11-1 16,-10 11 0-16,-15 14-3 16,-13 7-3-16,-7 16-20 15,-12 11 18-15,-12 14 14 16,-7 11 0-16,-9 12-4 0,-5 8-1 16,-4 5 3-16,0 8 0 15,-3 0 0-15,0-1 3 16,3-1-1-16,3-2-1 15,1-2-1-15,3-3 2 16,5-8-3-16,6-7 2 0,6-8 4 16,7-12 6-16,8-10-14 15,8-12-2-15,4-9-2 16,3-5-1-16,2-10-1 16,6-3 8-16,4-12 8 15,6-7 6-15,5-11 6 16,6-10-3-16,3-10-4 0,5-8 6 15,3-9-9-15,1-5-2 16,1-6-1-16,-2-1-4 16,-4 2-4-16,-3 4 0 15,-5 5 0-15,-6 11-1 0,-8 10-1 16,-4 16-3-16,-8 10-2 16,-2 13 3-16,-9 9-8 15,-5 12-8-15,0 7 4 16,-1 4 9-16,5 4 6 15,6-1-3-15,4-5-2 0,10-4-4 16,12-7 3-16,6-7 8 16,8-3 3-16,5-14 2 15,7-6-1-15,1-5 2 16,2-3-2-16,-1 0-8 16,-5 1-46-16,-4 6-33 15,-4 5-22-15,-5 4-24 0,-2 4-69 16,-4 4-51-16,1 1-44 15</inkml:trace>
  <inkml:trace contextRef="#ctx0" brushRef="#br0" timeOffset="80772.6411">8720 12187 227 0,'1'-6'261'16,"-1"0"-148"-16,0-1 16 15,-1 3 5-15,-4-1-26 16,-3 4-57-16,-4-1-27 0,-2 3-6 16,-5 4 13-16,-2 5 2 15,-3 2-16-15,-3 6-12 16,2 2-3-16,1 6 0 16,7 4 4-16,6 0 9 15,7 2 6-15,5-1 0 0,13-5-1 16,6-1 4-16,6-4-1 15,6-4 9-15,4-6 5 16,-1-4-10-16,1-2-16 16,-3-4-7-16,-2 0-21 15,-5-3-46-15,-6-5-30 16,-1-4-2-16,-4-3-11 0,-5-4-76 16,-2-4-101-16,-2-6-237 15</inkml:trace>
  <inkml:trace contextRef="#ctx0" brushRef="#br0" timeOffset="80953.8653">8857 12240 512 0,'-17'-1'185'16,"-5"1"-111"-16,-2 2 1 15,-3 9 16-15,-5 2-17 16,0 4-15-16,2-1-7 16,4 2-36-16,5-1-13 0,8-1-6 15,7-1-39-15,6-6-46 16,4-1-88-16,11-5-36 15,8-2-195-15</inkml:trace>
  <inkml:trace contextRef="#ctx0" brushRef="#br0" timeOffset="81241.7701">9181 12322 633 0,'20'-3'115'0,"-12"-1"6"16,-6 3 17-16,-2-1-24 15,-10 1-72-15,-8 2-50 0,-1 3 9 16,-5 3 0-16,0 4 14 16,-1 2-4-16,4 4 10 15,2 2 4-15,6 0-17 16,5 1-5-16,8-2-5 16,2 0-1-16,12-8 2 0,5-2 5 15,6-6 1-15,4 1-4 16,1-3 4-16,1-3-5 15,-2 2 2-15,-3 1-2 16,-3 4 2-16,-5 4-1 16,-1 0 1-16,-4 1-1 0,1-3-6 15,-1-3-67-15,2-3-46 16,0-6-85-16,1-8-201 16</inkml:trace>
  <inkml:trace contextRef="#ctx0" brushRef="#br0" timeOffset="81536.6013">9884 11887 978 0,'2'-7'58'0,"-6"10"-62"16,-7 11-5-16,-2 14 25 15,-1 12 3-15,-3 11 9 16,2 11 8-16,1 4-9 15,3 4-4-15,1-3-15 16,2-5-1-16,4-8-3 16,2-7-2-16,2-9-3 0,0-11-21 15,1-9-30-15,1-9-22 16,0-6 5-16,-2-3-44 16,0-8-82-16,-4-9-208 15</inkml:trace>
  <inkml:trace contextRef="#ctx0" brushRef="#br0" timeOffset="83553.3622">9681 12296 249 0,'11'3'366'15,"5"4"-340"-15,2 1 16 16,7 0 8-16,2 1-15 0,4 0 4 16,1-2 50-16,2-2-22 15,-2-3-22-15,-3 0-3 16,-3 0 3-16,-7-3-6 15,-3 0-3-15,-6-1 1 16,-3 2-11-16,-6 2-14 0,-1-1-9 16,0 6-6-16,0-1 5 15,-5 3 9-15,0 3 0 16,-1 3 4-16,1 0 0 16,0-1-5-16,4 1-6 15,1-1-3-15,4-3-5 0,7-5 1 16,4-3 9-16,10-3-1 15,3-3 0-15,5-4 1 16,2 1-4-16,0 2 1 16,-1 2 10-16,-7 4-4 15,-4 3-5-15,-3 5-3 0,-6 2 3 16,-3 4-3-16,-6-2-2 16,-2-2-2-16,-3 0 4 15,0-1 0-15,-4-3-3 16,-3-3 4-16,-2-2-2 15,2-3-2-15,1 2-3 0,2-4-4 16,4-4-11-16,2-1 1 16,10-2 9-16,7-2 8 15,6 0 3-15,3-1 2 16,6 2 2-16,-1-2 0 16,0 3-6-16,-3 1-1 15,-1 0-1-15,-1 1-7 0,-5 1 8 16,-2-1 3-16,0-1-3 15,-3 2 3-15,-2-1-9 16,-3 0-9-16,-2 1 4 16,-4 2 7-16,-2 1 4 15,-5 3 2-15,0-1-6 0,-4 2-3 16,0 2 9-16,-5 0 2 16,-1 1 1-16,2 1-2 15,0 0 1-15,-1 0-3 16,1-1 0-16,3 0 0 0,0 2 2 15,1-1 0-15,0-1 10 16,3 1-2-16,0 0-6 16,1 1-3-16,0 1-6 15,1 0 5-15,4 0 1 16,-2 0 1-16,2-1 2 0,0-1-4 16,0-1 2-16,2-1 0 15,-2-2 3-15,0 1-5 16,0-2 2-16,-1 1 1 15,0-1-2-15,0-2-7 16,0 1-1-16,1 0 4 16,-1-1 4-16,-1 1-12 0,-1 0-11 15,-2-1-18-15,2 2-10 16,-1 0 23-16,0-1 25 16,-1 1 1-16,0 0-3 15,0 0 0-15,0 0 5 16,0 0 4-16,0-1 12 0,0 0-7 15,0 1-4-15,0-1-2 16,0 1 1-16,0 0 1 16,0-1-5-16,0 1 1 15,-1 1-1-15,0-1 5 16,1 0 0-16,-2 1 0 0,2-1-2 16,0 0-2-16,0 0-3 15,0-1 2-15,0 1 3 16,0 0 0-16,0 1-6 15,0-1 1-15,0 0 2 16,0 1 0-16,0-1 0 0,0 1 2 16,0-1 2-16,0-1 10 15,0 1 0-15,0 0-10 16,2-1 2-16,-2 1 6 16,0-1 6-16,0 0-3 15,0 0-3-15,0-1 4 0,0 0 0 16,0 0-7-16,0 1-7 15,0 0-2-15,0 0 0 16,-2 1 0-16,2 0-2 16,0 1 1-16,0 0 1 15,0 2 1-15,-1-2-1 0,0 0 1 16,-1 3 0-16,-2 0-3 16,-2 2 3-16,-1 2-2 15,-1 0 2-15,-3 1 3 16,-1 1-1-16,1-1 0 15,0 0 3-15,2-2 0 16,1-1 0-16,3 0-3 0,1-3-2 16,0 0 1-16,1-2 1 15,2-1 10-15,0-1 8 16,1-4 5-16,0-2-7 16,0-1-1-16,7-3-6 15,-1-1-5-15,2-1-2 0,1 0-3 16,3-2-3-16,-2-1 0 15,0 1 3-15,1-1-2 16,-2 0-1-16,-2 4 2 16,-1 2 0-16,-1 4-1 0,-1 0-2 15,-3 5 0-15,0-1-3 16,-1 4-1-16,1-2-2 16,-1 1 4-16,1 0 2 15,0 1-2-15,-1-2 2 16,2 1 2-16,0-1 0 0,1 0 1 15,-1 1-6-15,0-1-14 16,0 1 9-16,0 0 7 16,-1 1 1-16,0-1 0 15,1 2 1-15,0-1 1 16,-2 0-1-16,0-1 2 16,0-1-2-16,0 1 4 0,0-1 0 15,0-1 4-15,0 1-1 16,0 0-1-16,0-1-3 15,0 1-1-15,0-1 3 16,0 1-1-16,0 0-1 16,0 0-1-16,0 0-1 0,0-1 0 15,0-1-1-15,-3 2 1 16,1-1 0-16,-1-1 1 16,1 1-1-16,0-1 1 15,-2 1 0-15,-1-1 2 16,1-1 4-16,-4 3-1 0,0-1-2 15,-1 2-3-15,-2-1 1 16,-4 5-1-16,2 1-2 16,-1 1 1-16,1 3-1 15,0 2 0-15,2 1 1 16,2 3 1-16,0 1 3 16,3 1-3-16,4 1 0 0,0-1 3 15,2-2 2-15,2 0 0 16,6-2 3-16,4-3 5 15,3-3-5-15,8-2 6 16,5-3 6-16,5-3 5 0,6 1-8 16,3-2-7-16,-2-3-7 15,-2-2-2-15,-5 1 0 16,-4-1 0-16,-5 0-2 16,-5 2-9-16,-6-3-12 15,-3 3-21-15,-6-2-32 0,-3 1-38 16,-1-1-80-16,-1 0-165 15,-5-1-344-15</inkml:trace>
  <inkml:trace contextRef="#ctx0" brushRef="#br0" timeOffset="84103.2793">11279 12376 744 0,'5'-14'180'16,"-3"2"-137"-16,-2 3 15 16,-2 5 41-16,-7 1-73 15,-3 3-19-15,-2-1 8 0,0 1 13 16,-1 4 14-16,3 0-8 16,2 2-13-16,4 5-18 15,2 2-8-15,4 3 6 16,5 4 2-16,7 3-3 15,7 3 6-15,4 1 1 16,4 0-5-16,3-1 4 0,-4-1 4 16,-3-3 1-16,-6-4-3 15,-6-3 1-15,-5-1 22 16,-4-4-1-16,-2 0-12 16,-5-4 2-16,-6-1 9 0,-2-2-6 15,-6-2-9-15,-4 0 1 16,-6-2-1-16,-1 0-6 15,-3-6-7-15,-4-3-20 16,1-1-28-16,1 0-17 16,4 0-19-16,4 0-61 0,1 2-70 15,6 4-115-15</inkml:trace>
  <inkml:trace contextRef="#ctx0" brushRef="#br0" timeOffset="96591.5337">9264 13989 709 0,'0'-8'34'16,"0"-1"18"-16,0 6 78 0,-2 2-53 16,-1 2-62-16,-2 3 4 15,-2 8 6-15,1 2 4 16,-1 6-4-16,-1 5-12 15,-2 3-5-15,2 5 7 16,-1 6 7-16,-2 6-2 0,-2 5-5 16,-1 2-9-1,-4 5-3-15,-3 5-1 0,1-1 3 16,0-2 9-16,2-2 4 16,7-5-7-16,5-2-9 15,5-9-2-15,2-3-1 0,7-7 0 16,8-6-2-16,4-6-4 15,7-8 4-15,5-5-1 16,5-5 6-16,4-5 4 16,0-10 10-16,3-5 0 15,-1-4-3-15,-2-6 2 0,-1-4 0 16,-4-2-3-16,-6-3-3 16,-7 1-1-16,-6-1-2 15,-9 6 1-15,-8 1 0 16,-4 5-4-16,-10 2-5 15,-8 7 1-15,-5 2 2 0,-2 6-2 16,-4 5-1-16,3 1 3 16,0 2-1-16,4 3 0 15,7 4-2-15,5 2 0 16,11 2-1-16,3 1-3 16,14-2 1-16,6-2 6 15,8-6 4-15,4-5-2 0,2-11 5 16,5-10-1-16,-2-9 7 15,-1-7 9-15,-3-5 0 16,-5-3-3-16,-8-1 0 16,-11 2 1-16,-9 2-3 15,-7 4-5-15,-15 2-3 0,-6 6-7 16,-5 7 3-16,-6 6-8 16,-1 8 3-16,-1 11 3 15,0 3-5-15,-1 13-2 16,4 7-1-16,2 5-26 15,8 5-27-15,7 2-28 0,10 3-52 16,11 0-84-16,4-1-31 16,13-2 31-16,6-1-114 15</inkml:trace>
  <inkml:trace contextRef="#ctx0" brushRef="#br0" timeOffset="97370.1332">9885 14465 596 0,'0'0'269'0,"-6"0"-172"15,-3 1 18-15,-3 4-38 16,-1 2-47-16,-3 5-18 0,0 5-1 15,0 3-5-15,1 3 4 16,-1 1-3-16,7 4-5 16,3-1-1-16,3-4 6 15,3-3-5-15,5-3-2 16,6-7-3-16,5-5-2 0,3-4 2 16,4-5 1-16,3-6 6 15,2 2 2-15,1 2 10 16,0 5 12-16,0 2 0 15,-4 5-2-15,-1 2-22 16,-2 3-2-16,0-6-14 0,-2-4-29 16,-1-3-14-16,3-5-7 15,-2-8-25-15,1-3 8 16,-1-2-50-16,-2-2-42 16,1 2 32-16,-1 1 39 15,-2 4 82-15,-1 3 65 0,-2 1 55 16,-4 7-32-16,-2 0-7 15,-4 2 5-15,-2 2 7 16,-1 0-5-16,-5 3-9 16,-5 4-32-16,2 4-15 15,-4 1 7-15,2 1 28 16,4 1 4-16,4-2-15 0,3 0-24 16,10 0-17-16,11 0 4 15,8 2 3-15,5 2 32 16,2 4 10-16,1 1-22 15,-6 3-14-15,-6 2 6 16,-11 4 12-16,-9-2 5 0,-6 3-8 16,-10 2-9-16,-11 1-6 15,-10 3-6-15,-7 0-1 16,-8-3 0-16,-3-2 1 16,-4-4-1-16,3-9-13 15,7-6-19-15,8-11 0 16,9-5 9-16,14-14 1 0,12-7 8 15,10-9-2-15,18-7 9 16,10-5-1-16,14-2 5 16,3 0-15-16,6 1-125 15,1 3-150-15,-2 3-366 0</inkml:trace>
  <inkml:trace contextRef="#ctx0" brushRef="#br0" timeOffset="98324.9701">11995 14507 730 0,'-10'-7'52'15,"-1"3"-10"-15,2 1 32 16,-2 3-27-16,-1 4-48 0,-2 11 18 16,1 6 17-16,0 4 0 15,0 4 17-15,7 0-4 16,6-2-8-16,0-5-12 15,10-8-12-15,6-10-10 16,3-6 1-16,3-10 7 0,2-9-1 16,0-7 0-16,-3-6 6 15,-3 0-4-15,-6-2 1 16,-6 3 5-16,-6 2-14 16,-11 9-5-16,-5 7 0 15,-5 8-1-15,0 7-6 16,1 13-4-16,5 9 3 0,6 7 4 15,8 4 1-15,5-4 0 16,14-5 0-16,12-12-5 16,8-11 5-16,10-14-3 15,9-15 10-15,7-12 7 16,1-7 1-16,2-7 3 0,-6-1 9 16,-6 4 21-16,-10 3-8 15,-13 10-26-15,-10 12-8 16,-13 11-2-16,-9 14-1 15,-12 18-30-15,-9 18 33 16,-10 16-7-16,-10 18 2 0,-5 16 4 16,-6 12-9-16,-2 8-2 15,3 0 9-15,5 0 1 16,7-5 1-16,9-13-1 16,11-13 0-16,9-13 0 15,10-16 0-15,2-13-2 0,13-16-5 16,4-15-2-16,12-12-10 15,2-22 10-15,8-19 14 16,3-15 4-16,4-17 1 16,-4-7 4-16,-3-3 2 15,-7 5 5-15,-11 17-8 0,-7 15-17 16,-9 19-15-16,-7 19 10 16,-2 14 2-16,-5 8-27 15,-1 12-53-15,3 3-53 16,3 4-64-16,2 0-135 15,11-3-336-15</inkml:trace>
  <inkml:trace contextRef="#ctx0" brushRef="#br0" timeOffset="98869.7007">13889 14018 574 0,'-3'-13'46'16,"2"2"47"-16,-1 6 14 16,3 3 8-16,1 5-77 15,0 16-64-15,0 11 43 16,-2 9-5-16,2 10 2 0,0 3 6 16,0 2 14-16,0-6-3 15,2-3-12-15,0-9-9 16,2-9-5-16,2-8-3 15,1-11-4-15,4-6 0 16,1-5-2-16,2-10 20 16,-1 0-6-16,1 1 9 0,-2 6 4 15,-1 7-6-15,-4 11-32 16,-2 12 36-16,0 5 15 16,1 2-10-16,1-3-11 15,4-8-11-15,6-9-4 16,5-11-7-16,6-12 6 0,3-13 12 15,1-6-9-15,0-9 5 16,-1-1 0-16,-6 2-1 16,-1 3-8-16,-5 5-40 15,-3 6-30-15,-1 11-39 16,0 4-96-16,4 8-113 0,2 0-215 16</inkml:trace>
  <inkml:trace contextRef="#ctx0" brushRef="#br0" timeOffset="99936.9216">14842 14283 724 0,'5'2'74'15,"-4"-3"22"-15,-5 0 28 16,-5-1-33-16,-6 4-57 16,-4 8-20-16,-6 4 20 15,-2 6 1-15,1 6-16 0,3 4-11 16,6-1-5-16,11-2 0 15,7-4 6-15,12-8-3 16,15-12 2-16,12-5 4 16,11-14 7-16,7-11 8 15,2-9-11-15,2-3-2 16,-8-3-18-16,-14 1 9 0,-13 3-5 16,-15 7 5-16,-12 6-4 15,-11 6-1-15,-9 7-4 16,0 7-2-16,2 7-7 15,3 7-32-15,9 7-32 16,7 4-41-16,10 4-65 0,10-1-61 16,9 2-34-16,6-4 8 15,3 0 176-15,0-2 227 16,-3-3 42-16,-1 0-70 16,-4-3 12-16,-6-1-50 15,-4-2-21-15,-6-1 6 0,-3 2-4 16,-5-3-2-16,-5 3-13 15,-1 0-14-15,-5 2-17 16,-4-1-3-16,-3 1 2 16,1-4 4-16,2-1 40 15,0-4 6-15,5-2-4 16,3-2-11-16,0-6-16 0,4-3-7 16,7-3-2-16,4-2-8 15,6-3 3-15,5 3 6 16,4 2 11-16,2 2 2 15,1 3-5-15,-2 6-15 0,-4 3 1 16,-2 5 3-16,-8 7-11 16,-2 3 2-16,-7 4-2 15,-4-2 4-15,-3 0-3 16,1-5 1-16,-1-3-1 16,1-8-10-16,8-3-30 0,4-8-8 15,11-6 35-15,7-7 14 16,4-2-1-16,4-2 2 15,5 1 32-15,-3 2 25 16,-3 3-18-16,-6 3-17 16,-4 1-12-16,-7 6-8 15,-8 3 2-15,-7 6-4 0,-5 3-7 16,-7 11-29-16,-9 9 30 16,-3 6-7-16,-4 8-15 15,2 1 4-15,3-2 15 16,9-4 13-16,6-6 3 0,6-9-3 15,15-11-9-15,9-10 12 16,11-15 14-16,8-10 11 16,9-11-11-16,6-11-11 15,6-10-8-15,2-8 12 16,-2-6 15-16,-7-7-7 16,-10-1-15-16,-10 0-18 15,-13 8-6-15,-11 11 16 0,-12 15-1 16,-6 16 4-16,-9 18-5 15,-10 17-18-15,-9 24 21 16,-7 19 4-16,-2 16-2 16,-2 14-1-16,3 8 1 0,7 4-8 15,6-4-52-15,10-9-64 16,10-9-100-16,5-12-215 16</inkml:trace>
  <inkml:trace contextRef="#ctx0" brushRef="#br0" timeOffset="100209.0141">16980 14309 991 0,'0'-18'73'0,"-15"3"-90"16,-14 3 32-16,-9 4 47 15,-8 4-52-15,-2 4-11 16,1 5 7-16,8 7 18 15,11 2 4-15,15 5-9 16,15 1-22-16,16 2-5 16,19 2 19-16,11 2 9 0,10 2 10 15,5 5-6-15,-2 1-22 16,-7 0 18-16,-13 3 19 16,-15 0-29-16,-18-4-16 15,-14 1-4-15,-24-5-16 0,-16-4-49 16,-16-4-80-16,-16-6-112 15,-18-5-287-15</inkml:trace>
  <inkml:trace contextRef="#ctx0" brushRef="#br0" timeOffset="100971.0053">9259 13458 744 0,'-27'-8'3'16,"-2"2"1"-16,0 2 26 0,-2 3 76 15,-2 5-45-15,-4 11-31 16,-6 8 3-16,-5 12 13 16,-8 17 14-16,-5 16-14 15,-3 18-19-15,0 16-7 16,5 15-4-16,10 8 8 0,13 7 17 15,15 2 15-15,17-4-14 16,13-8-11-16,21-5-13 16,14-12-8-16,14-9-6 15,13-13-1-15,14-12-2 16,11-9-3-16,14-9-30 0,12-12-34 16,10-8-34-16,10-10-28 15,12-8-20-15,9-11-69 16,11-5 18-16,10-8-14 15,11-9-126-15</inkml:trace>
  <inkml:trace contextRef="#ctx0" brushRef="#br0" timeOffset="101424.6217">17472 13581 977 0,'54'66'-26'15,"3"14"16"-15,3 15 19 16,4 14 37-16,-8 4-17 16,-6 4 37-16,-17 1 18 15,-19 0-5-15,-17 1-2 0,-26-2-26 16,-21-1-13-16,-22-2-21 16,-19-4-4-16,-14-3-5 15,-16-5-3-15,-12-5-10 16,-10-6-58-16,-14-7-68 15,-11-5-119-15,-11-7-205 0</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40:46.671"/>
    </inkml:context>
    <inkml:brush xml:id="br0">
      <inkml:brushProperty name="width" value="0.05292" units="cm"/>
      <inkml:brushProperty name="height" value="0.05292" units="cm"/>
      <inkml:brushProperty name="color" value="#FF0000"/>
    </inkml:brush>
  </inkml:definitions>
  <inkml:trace contextRef="#ctx0" brushRef="#br0">4851 5260 443 0,'-3'-3'185'16,"-1"2"-180"-16,0 1 11 15,3 0 33-15,-3 0-14 16,2 0-5-16,1 3 24 0,0-2-14 16,1 2-12-16,0 0 9 15,0 0-1-15,2 1-10 16,1 2 7-16,1 1-3 15,0-1-9-15,3 3-6 16,-3 0-4-16,2 1 10 0,2-1 0 16,3 0-8-16,-3 0-2 15,8-1 3-15,1 2-2 16,3-2 3-16,2 3-2 16,4-1-6-16,-3 1-1 15,2 1-2-15,-1-1 1 16,1-1-2-16,-1-3 5 0,1-2 4 15,-2-1-2-15,-1-3-3 16,2-1-2-16,-2 0-2 16,-2-5-1-16,-1 0 2 15,-3 1-2-15,-1-2 8 16,-4 0 6-16,0 2-2 0,-4 1 0 16,-1-2-3-16,-3-1-4 15,-1 2 0-15,-2-2 0 16,0 0 1-16,0-1 2 15,-3 0 1-15,-5-1-2 16,-1 2-2-16,-3-1-2 0,-1 0 2 16,-3 4-4-16,0 0-3 15,-3 3 2-15,-1 0 1 16,-4 0-3-16,-1 5 1 16,-3 3-1-16,-3-1 4 15,-4 4 1-15,3 2-2 0,-6 0-1 16,0 1-1-16,2 4 0 15,-4 5 1-15,-2 0-4 16,-4 8 3-16,-2 6-1 16,-3 4-1-16,-4 6 1 15,2 4 3-15,4 0 10 16,2 0 2-16,7-4-5 0,9-1-9 16,6-5 1-16,8-1-2 15,7-2-1-15,7-2-1 16,3 0 3-16,11-2-1 15,6-2 2-15,6-4 0 0,4 1 1 16,4-5 0-16,6-5 1 16,3-4-2-16,3-5 2 15,4-5 10-15,7-5 0 16,0 0-5-16,4-8-3 16,-3-5-1-16,1 2 4 15,-1-3-4-15,-4-1-4 0,-4 3 1 16,-3-1-2-16,-8 3-2 15,-5 0-22-15,-4 1-8 16,-7 1-9-16,-4 2-29 16,-4 0-58-16,-3-2-56 0,-3 1-77 15,-4-5-190-15</inkml:trace>
  <inkml:trace contextRef="#ctx0" brushRef="#br0" timeOffset="652.3011">5778 5703 487 0,'-4'0'116'0,"-3"-1"-70"15,5-2 14-15,2 2 2 16,4 0 16-16,5 0-45 16,4 1 14-16,8 0 4 15,3 2 7-15,4 3 5 0,5 1-2 16,-3 2-2-16,1 0-14 15,-2-1-14-15,-3 1-14 16,-2-1-12-16,-4-1-2 16,-4 0 0-16,-2-2-1 15,-4 0-1-15,-4-1-9 16,-1 0-22-16,-5 0-40 0,0 0-29 16,-8 2-33-16,-5-3-87 15,-6 1-153-15</inkml:trace>
  <inkml:trace contextRef="#ctx0" brushRef="#br0" timeOffset="859.1268">5802 5864 355 0,'0'4'476'0,"0"0"-375"16,12-1-36-16,4 0 78 0,10 1-16 15,2-2-48-15,4-2-21 16,2 0-17-16,0 0-26 15,-2 0-8-15,-2 0-7 16,-3 0-5-16,-4 2-64 16,-1 3-49-16,-5-2-65 15,-1 0-128-15,-4-2-397 0</inkml:trace>
  <inkml:trace contextRef="#ctx0" brushRef="#br0" timeOffset="2915.0094">7802 5745 585 0,'-6'-16'4'0,"-2"3"0"0,3 2 60 16,-1 1 21-16,-1 0-30 16,0 3 2-16,-1 4-1 15,-1 1-19-15,-4 2-8 16,-1 0-7-16,-4 6-5 16,-2 4 2-16,-3 4 4 0,-1 1-5 15,-1 6-7-15,0 1-7 16,2 3-3-16,0 5 1 15,5 1 0-15,2 0 3 16,2 0-1-16,8-1 9 16,4-2-4-16,2-3 4 15,6-4-2-15,8-5 2 0,3-7 3 16,5-6 12-16,4-3 4 16,3-9-7-16,1-9-8 15,1-4-2-15,-2-4-3 16,-2-2-4-16,-9-1 4 0,-1 2 3 15,-8 2 0-15,-5 4 0 16,-4 2-2-16,0 6-1 16,0 6 0-16,-1 2 2 15,1 5-8-15,0 11-7 16,4 6-7-16,7 5 7 0,2 7 3 16,7 3 6-16,0 0 10 15,5-1 4-15,-2-4 0 16,-1-3-13-16,-2-3-5 15,-2-6-1-15,-2-1-2 16,0-6-6-16,0-3-37 0,2-4-38 16,-2-1-57-16,2-11-58 15,0-3-49-15,0-3-24 16,0-2-60-16</inkml:trace>
  <inkml:trace contextRef="#ctx0" brushRef="#br0" timeOffset="3098.9013">8117 5992 22 0,'10'-6'214'15,"-1"6"-35"-15,1 0 4 16,-3 11-40-16,2 5 14 0,1 5-42 15,-1 5-22-15,-3 0-19 16,-1 2-9-16,-4 0-9 16,-1-5-26-16,0-4-16 15,1-7-8-15,2-6-5 16,7-6 1-16,5-12 7 0,8-9 3 16,7-7-7-16,8-8-2 15,6-2-3-15,3 1 2 16,1 2-3-16,-2 5-1 15,-3 4-12-15,-3 6-141 16,-6 3-125-16,-5 0-260 0</inkml:trace>
  <inkml:trace contextRef="#ctx0" brushRef="#br0" timeOffset="3704.0071">9207 5792 801 0,'0'-6'62'0,"-10"4"-31"0,-5-1 57 16,-3 3-45-16,-2 3-11 15,-4 3-10-15,-3 4-7 16,1 3-5-16,1 2 20 15,3 2 6-15,3-1-16 16,7 1-2-16,7 0-5 16,5-1-11-16,13 1-3 0,12 2 3 15,8 3 1 1,5 6 1-16,5 4 17 0,-3 3 14 16,-6 5-7-16,-8 0-7 15,-12 1 5-15,-8 0-1 16,-10 0-1-16,-13-1-5 15,-10 1-7-15,-9 2-5 0,-6 1 1 16,-8-4 0-16,-2-2 1 16,-1-4 0-16,1-7-8 15,3-8-2-15,7-11-5 16,9-8-15-16,10-10-16 0,14-14-15 16,9-7 18-16,18-9 30 15,16-6 0-15,14-3 4 16,7 1-2-16,7-1 1 15,2 4-78-15,-1 4-285 16,-2 1-368-16</inkml:trace>
  <inkml:trace contextRef="#ctx0" brushRef="#br0" timeOffset="4770.278">9749 5861 321 0,'13'-2'178'16,"-2"2"-56"-16,2 0 18 15,-1 8-4-15,0 9-37 0,-2 2-47 16,-2 4 6-16,-2 4-3 16,-3 0-19-16,-3 0-8 15,-2 0-1-15,-5-5-4 16,-1-4-1-16,0-4-1 16,2-5-8-16,2-6-5 15,4-3-8-15,5-9 4 0,8-8 2 16,7-4-9-16,8-2 0 15,5-1 3-15,4 3 0 16,2 4-1-16,-2 8 15 16,-4 6 19-16,-6 3-18 15,-7 10-12-15,-8 6-2 0,-6 1 1 16,-4 1 0-16,-2 1 3 16,-6-1-2-16,-1-2-1 15,1-2 1-15,-1-5-1 16,3-2-1-16,1-7 2 15,3 0 1-15,8-10 6 16,6-7-5-16,9-3-7 0,4-4 1 16,8-1-2-16,2 5 3 15,2 2 1-15,-2 7 4 16,-4 5 0-16,-7 6-3 16,-5 4-3-16,-6 6-1 15,-8 6 1-15,-5 3 0 0,-2 0 3 16,0 0-2-16,-4-1 0 15,2-3 0-15,2-4 1 16,0-5-2-16,9-4-2 16,6-2 7-16,5-7-2 0,6-4 0 15,4-3-3-15,2-1 3 16,3-2-3-16,-2 2 2 16,-3 3 0-16,-7 1-1 15,-4 5-1-15,-9 1 2 16,-4 3-1-16,-5 2 1 15,-1 0-3-15,-1 4 2 0,-4 3-1 16,-4 1-2-16,-2 3 6 16,0-1-2-16,1-2-1 15,1 0 0-15,3-3-1 16,6-3 2-16,0-2-3 0,9 0-2 16,5 0 5-16,2-2 0 15,5 2-5-15,1 0 3 16,2 0 0-16,-5 5 2 15,2-2 0-15,-4 2 0 16,4-5 0-16,-1 0 1 16,1 0 0-16,2-8 0 0,5-1 0 15,0-1-2-15,1 0-5 16,1 4 0-16,-2 5 3 16,-1 1 1-16,-2 4-3 15,-3 9 1-15,-1 3 5 16,-3 4-3-16,1 1 1 0,-1-3 0 15,-2 2-1-15,1-1 2 16,-1-4-3-16,0 0 4 16,0-3-2-16,-1-2 0 15,2-1 0-15,0-2-3 16,1-4-39-16,0-3-22 0,1 0-56 16,-1-6-62-16,4-4-69 15,-1-6-86-15</inkml:trace>
  <inkml:trace contextRef="#ctx0" brushRef="#br0" timeOffset="4971.3183">11575 5928 836 0,'-27'10'107'0,"-11"8"-60"16,-14 10 56-16,-10 7 28 15,-10 6-36-15,-11 3-26 0,-2 4-20 16,1-2-22-16,3 2-19 15,5-4-7-15,8-3-27 16,8-1-44-16,7-2-56 16,6-7-85-16,7-3-177 15</inkml:trace>
  <inkml:trace contextRef="#ctx0" brushRef="#br0" timeOffset="7283.0153">12793 5547 372 0,'-8'-9'263'15,"-3"3"-222"-15,1 3 74 0,-1 1-10 16,3 2-62-16,-2 0 3 16,2 7-5-16,2 3-18 15,1 9-5-15,1 6 2 16,1 10 14-16,0 9 2 15,2 9 0-15,-1 6 7 16,-2 3 4-16,1 3-15 0,-2-1 1 16,-1 0 2-16,0-7-15 15,0-4-5-15,0-5-3 16,3-5-7-16,-1-7-1 16,3-4-3-16,0-7 0 15,1-5 0-15,0-3 0 0,0-7 0 16,0-3-1-16,0-1-3 15,0-6-14-15,0 0-23 16,-2-4-6-16,0-5-22 16,0-5-47-16,-2-5-55 15,2-6-143-15,2-8-211 0</inkml:trace>
  <inkml:trace contextRef="#ctx0" brushRef="#br0" timeOffset="7701.1563">12670 5467 706 0,'-6'-22'23'0,"0"3"40"0,2 4 63 15,4-1-44-15,1 2-32 16,7 0 7-16,7-2-7 15,4 1-3-15,7 2 11 16,5 1-5-16,4 5 1 16,6 6-5-16,0 4-28 0,1 12-15 15,0 7 0-15,-5 6 2 16,-2 2-4-16,-8 1-3 16,-7 3 1-16,-5-1 1 15,-11 2 5-15,-5-2 16 16,-9 2 2-16,-11-2-2 15,-7-1-10-15,-7-1 0 0,-5-2-2 16,-4-3-2-16,0-7-6 16,-1-2-1-16,3-6-3 15,6-5-8-15,7-2-33 16,7-4-20-16,8 0-40 0,7-1-79 16,7-4-78-16,4 1-167 15</inkml:trace>
  <inkml:trace contextRef="#ctx0" brushRef="#br0" timeOffset="8540.944">13740 5167 606 0,'-13'-3'6'16,"-1"3"28"-16,-1 0 71 15,-3 4-45-15,0 7-11 16,-5 9 20-16,-4 13-22 16,-4 11 14-16,-3 15 11 0,-1 15-7 15,-4 12-5-15,0 7-4 16,1 7-4-16,2 1-13 16,4-1-15-16,4-3 3 15,8-5-7-15,7-4-11 16,6-4-3-16,6-6 2 15,6-7 6-15,10-4 1 0,9-11-5 16,6-8-6-16,7-7-2 16,4-6-1-16,4-9 1 15,6-2-40-15,1-7-55 16,5-2-77-16,3-7-116 16,4-2-243-16</inkml:trace>
  <inkml:trace contextRef="#ctx0" brushRef="#br0" timeOffset="20752.0456">13705 5784 593 0,'0'-2'76'0,"1"1"-31"16,-1 1 29-16,-1 0-37 15,0 0-36-15,0 3 0 16,0-1 18-16,0 2 10 16,-1-1-5-16,1 1 6 0,-1-1 16 15,1 1 5-15,-3-1-2 16,-3 0-9-16,0-2-4 16,-2 1-9-16,0-2-9 15,-2 0-4-15,1-2-2 16,1-3-2-16,1-1 0 0,3-1 4 15,2 0-6-15,2 0-7 16,2-1-3-16,5 1-1 16,4 0 2-16,2 3 2 15,1-3 6-15,3 3 9 16,1 3 3-16,0 1 8 0,2 4-11 16,0 5-2-16,1 4-5 15,0 4-3-15,-2 2 1 16,-2 0 0-16,-2 2 0 15,-1 0 0-15,-4-1 0 16,-3 0 1-16,-3 1 1 0,-1-1 3 16,-2-2 0-16,2-1-6 15,-3 0-2-15,0-1-3 16,-1-3 1-16,0 0-1 16,0-2 0-16,0 0-1 15,2-1-1-15,-3-1-2 16,1-3-7-16,-1-1-7 0,1-2-8 15,1 0-15-15,-1-3-25 16,-1 0-10-16,2 0-2 16,1-6-39-16,1-1-105 15,2-6-9-15,-3 1-126 16</inkml:trace>
  <inkml:trace contextRef="#ctx0" brushRef="#br0" timeOffset="21148.9446">14003 5689 638 0,'1'-3'97'0,"-1"2"34"0,0 1-1 16,-5 4-68-16,-2 9-38 15,0 1-1-15,-1 5 11 16,-3 5 6-16,-1 1-11 16,-2 2-2-16,-3 3 7 0,-1 0 2 15,-3 0-9-15,-5 3-5 16,-1-1-10-16,-2 0-7 16,-2-1-1-16,0 0 3 15,1-3-3-15,2-2-2 16,4 1 0-16,1-7-2 15,5 1 1-15,4-5 0 0,3-3-1 16,4-2 0-16,3-4-6 16,2-4-27-16,0 0-22 15,4-2-19-15,-2-1-2 16,5 0-17-16,1 0-40 16,1-2-116-16,0-4-287 0</inkml:trace>
  <inkml:trace contextRef="#ctx0" brushRef="#br0" timeOffset="21957.4039">13968 6086 555 0,'-2'-2'41'16,"0"-2"12"-16,-1 4 59 15,2 0-24-15,-1 0-52 16,3 8-7-16,1 5 7 16,-2 8 28-16,3 4 0 0,-2 7-6 15,0 5-10-15,-1 0-6 16,0-2-5-16,0 0-8 16,-2-4-5-16,0-4-1 15,1-4-9-15,-1-2-6 16,-1-7-5-16,1 0 0 15,0-4-2-15,0-4-22 0,2-2-61 16,-3-2-58-16,3-2-101 16,2-6-175-16</inkml:trace>
  <inkml:trace contextRef="#ctx0" brushRef="#br0" timeOffset="22783.368">14376 6253 303 0,'-7'-3'60'15,"-1"2"-37"-15,2-1 33 16,1 2 12-16,0-1-33 15,1 1 7-15,2-3 4 16,0 2 8-16,2 0 0 0,-1 1 2 16,0 0 9-16,0 0 4 15,2 1-23-15,0 10-26 16,1 5 15-16,-1 7 25 16,2 7 1-16,1 3-8 15,0 4-3-15,-2-1-11 0,-2-1-3 16,0-6-4-16,-4-2-3 15,-5-4 3-15,-4-4-2 16,-2-2-12-16,-3-4-5 16,-1-4-7-16,-1-4-1 15,2-4-11-15,3-1-47 0,4-12-38 16,2-4-48-16,6-9-50 16,1-5-65-16,4-4-170 15</inkml:trace>
  <inkml:trace contextRef="#ctx0" brushRef="#br0" timeOffset="23372.0949">14727 5767 673 0,'1'0'109'0,"-3"5"-42"16,-2 4 2-16,-1 4-18 15,0 2-19-15,-2 0 2 16,-1 2 1-16,1-3 2 0,-4-2 7 15,-2-1 3-15,-1-4-10 16,-3-1-6-16,0-6-14 16,-3 0-8-16,2-5-5 15,1-3 0-15,6-3-1 16,3-2-5-16,6 1-15 16,4 0-2-16,6 2 11 0,7 3 3 15,5 4 4-15,7 0-1 16,3 3 0-16,3 7 2 15,4 4 9-15,-1 6 3 16,-2 2 6-16,-3 4 8 16,-5 2 1-16,-3-2 0 0,-7 5-6 15,-3 1-8-15,-8-1-3 16,-2 2-3-16,-2 1-4 16,-3-4 0-16,-5-1-1 15,-1-4-5-15,-1-6-8 16,3-1-16-16,-1-7-29 0,-1-5-48 15,3-3-27-15,1-10-71 16,1-10-241-16</inkml:trace>
  <inkml:trace contextRef="#ctx0" brushRef="#br0" timeOffset="23616.2372">15030 5715 497 0,'3'-2'326'0,"-4"2"-216"0,-4 12-18 16,-5 8-10-16,-4 5-5 15,-5 11-12-15,-4 6-7 16,-10 7-31-16,-2 3-11 16,-6 3-3-16,-2 1-7 15,-1-2 0-15,2-4-2 0,6-4-1 16,5-3-2-16,8-8-1 15,6-5-8-15,6-4-33 16,5-4-42-16,5-7-67 16,1-8-104-16,2-4-117 15</inkml:trace>
  <inkml:trace contextRef="#ctx0" brushRef="#br0" timeOffset="24218.6281">15030 6256 705 0,'4'0'100'0,"7"0"-89"16,4 1 50-16,5 6 28 0,4 2-41 15,-1 4-4-15,-2 1-4 16,-4 3-4-16,-6 4-8 15,-6 1 1-15,-4-1 6 16,-1 0 3-16,-9-1-10 16,-7 0-7-16,-4-2 2 0,-3 1-2 15,-1 1-2-15,1-2-2 16,5-1-8-16,4 0-4 16,10-3-6-16,4-1-1 15,11-6-1-15,8-1 3 16,6-3 8-16,6 0-1 0,1-3-3 15,1 0-59-15,-2 0-102 16,-7-3-103-16,-3-3-281 16</inkml:trace>
  <inkml:trace contextRef="#ctx0" brushRef="#br0" timeOffset="24566.6177">15528 6475 523 0,'7'11'102'0,"0"6"48"15,-1 4-6-15,-1 5-42 16,-1 2-35-16,-4 3-4 16,2-2 2-16,-3-1-5 15,-5-2-9-15,-2 1-21 16,-6-4-14-16,0-1-7 0,-4-2 1 16,-3-2-5-16,-2-3-1 15,-2-4-5-15,1-4-44 16,3-7-71-16,-1-3-85 15,2-12-144-15,5-5-325 16</inkml:trace>
  <inkml:trace contextRef="#ctx0" brushRef="#br0" timeOffset="25235.5161">16036 5807 752 0,'0'10'19'0,"2"1"-5"15,-4 6 70-15,-3 2-22 16,-5 1-11-16,-1-1 4 15,-5-2-8-15,-1-2 7 16,-4-5 1-16,0-7-19 16,-1-3-10-16,2 0 2 15,3-10-16-15,1-6-3 0,8-5-8 16,5-2-5-16,3 2-8 16,7-2 0-16,6 3 9 15,8 6-2-15,4 5 5 16,1 4-3-16,2 5 7 15,1 6 10-15,-3 8-2 0,1 5 2 16,-6 6-6-16,-2 3 4 16,-3 5 4-16,-6 4 0 15,-3 4-3-15,-4 1-1 16,-2 0-1-16,-3 1-1 0,-7 0 0 16,1-4-5-16,-3-3-3 15,4-4 1-15,0-7-15 16,1-3-28-16,4-8-17 15,1-7-33-15,-2-7-60 16,3-4-26-16,0-12-79 16,0-7-301-16</inkml:trace>
  <inkml:trace contextRef="#ctx0" brushRef="#br0" timeOffset="25485.1188">16314 5831 836 0,'1'3'109'16,"-7"10"-75"-16,-7 8 55 15,-4 10 17-15,-9 9-25 0,-8 7-14 16,-8 5-33-16,-8 1-16 16,-6 0-3-16,-4 0-7 15,-1-4-1-15,3-4-4 16,5-5 1-16,10-3-4 15,9-6 1-15,10-5-42 16,11-6-52-16,8-6-70 16,7-5-115-16,7-7-168 0</inkml:trace>
  <inkml:trace contextRef="#ctx0" brushRef="#br0" timeOffset="26190.2376">16276 6379 425 0,'-5'0'153'0,"1"0"-11"16,1 0-23-16,0-1-33 0,2 1-35 15,0 0-10-15,-1 0-8 16,2-3-7-16,6 3-16 16,1 0-9-16,4 0 6 15,2 0-1-15,1 7-5 16,0 2 3-16,-3 3 12 0,0 2 18 15,-3 3 7-15,1-2 6 16,-1 2-13-16,0-3-26 16,3-2-2-16,1-1-25 15,-2-7-9-15,-1 2 18 16,-3-2 11-16,-2 2 1 16,-4 5 6-16,-5 5 31 0,-6 2 5 15,0 5-7-15,-3-3-17 16,3 1-15-16,2-5-3 15,3-5-2-15,3-4 1 16,1-4 0-16,-4 0 7 16,-5-3 22-16,-6 0 4 0,-5 0-21 15,-6 0-11-15,-8-4-5 16,-1-3-51-16,2 0-42 16,0-1-58-16,1 0-62 15,4 2-128-15</inkml:trace>
  <inkml:trace contextRef="#ctx0" brushRef="#br0" timeOffset="32885.2215">16601 6378 474 0,'-1'-6'2'16,"1"1"16"-16,7 5 40 15,2 4 6-15,0 6-20 16,1 4 21-16,3 7-7 16,-2 1-5-16,1 6-22 0,-2-2 0 15,-3 3 5 1,-3 0-17-16,-2-1 7 0,-5 3 16 15,-8-5 11-15,-5 2-13 16,-3-2-7-16,-3-2-17 16,-1-1-10-16,1-6-5 15,2-4 0-15,2-6-20 0,5-7-71 16,3-1-74-16,2-12-120 16</inkml:trace>
  <inkml:trace contextRef="#ctx0" brushRef="#br0" timeOffset="33185.0898">16920 6317 656 0,'4'0'246'0,"-4"0"-171"15,2 0-15-15,-2 0 62 16,1 0-46-16,0 0-20 16,0 0-33-16,0 0 1 15,1-3 1-15,-2 3-21 16,1 0-5-16,0 3-36 0,0 3-80 15,-1 1-66-15,-1-2-189 16</inkml:trace>
  <inkml:trace contextRef="#ctx0" brushRef="#br0" timeOffset="33469.032">17176 6323 682 0,'4'0'319'15,"-2"0"-308"-15,-1 0 9 16,1 0 83-16,-1 1-6 16,2-1-45-16,0 0-7 15,0 0-13-15,2 0-1 16,-2 0-12-16,-1-1-12 0,0 1-4 15,0-1-1-15,-1 0-2 16,0 1-8-16,0 0-55 16,4 0-76-16,-3-1-84 15,1-2-115-15</inkml:trace>
  <inkml:trace contextRef="#ctx0" brushRef="#br0" timeOffset="34067.0186">17479 6317 96 0,'5'0'993'15,"-4"0"-885"-15,1 0 3 0,-1 0 0 16,-1 0-40-16,1 0-53 16,0 0-10-16,-1 0-1 15,1 0-3-15,2 0-4 16,0-2-3-16,0 0-28 0,0 0-43 15,-1 1-104-15,0-2-150 16,-2 0-382-16</inkml:trace>
  <inkml:trace contextRef="#ctx0" brushRef="#br0" timeOffset="34685.0255">17815 6399 565 0,'4'5'20'15,"0"10"-16"-15,1 8 58 16,1 7 33-16,-1 7-12 16,0 4-2-16,-2-2 7 15,-1 0-14-15,-3-3-5 16,-8-4-15-16,-2-3-18 0,-4-1-21 16,-6-3-10-16,-4-2-1 15,-2-4-2-15,-2-3-2 16,4-8-50-16,5-8-111 15,2-14-196-15</inkml:trace>
  <inkml:trace contextRef="#ctx0" brushRef="#br0" timeOffset="35207.1048">18268 5896 683 0,'2'19'-5'0,"-4"2"16"0,-3 2 64 15,-1 0 30-15,-6-2-47 16,-3-3-6-16,0-3-10 15,-3-4-3-15,1-11-21 0,4 0-11 16,4-8 0-16,3-11-5 16,3-3-29-16,7-4 8 15,7 2 0-15,3-2-1 16,4 7 13-16,5 4 5 16,2 5 1-16,2 3 0 0,2 3 0 15,3 4 1-15,0 4 1 16,3 7 4-16,0 5 11 15,-2 5 12-15,1 5 5 16,-3 4 2-16,-4 2 2 16,-5 2-1-16,-3 2-12 15,-9-4-12-15,-3 0-2 0,-7-1 2 16,-5-1 1-16,-4-4-5 16,-2-4-3-16,-1-1-3 15,4-6-1-15,1-8-2 16,3-3-55-16,3-7-35 0,0-11-22 15,3-9-143-15,-2-9-71 16</inkml:trace>
  <inkml:trace contextRef="#ctx0" brushRef="#br0" timeOffset="35433.9633">18760 5809 865 0,'0'19'22'0,"-13"7"25"16,-6 11 66-16,-9 8-10 0,-12 8-38 16,-10 1-34-16,-3 3 0 15,-1-3-4-15,-1-2-8 16,7-5 1-16,7-8-13 16,8-1-7-16,8-4 1 15,7-7 0-15,7-2-7 16,7-6-42-16,4-6-48 0,12-5-74 15,6-8-105-15,6-8-130 16</inkml:trace>
  <inkml:trace contextRef="#ctx0" brushRef="#br0" timeOffset="35803.0994">18724 6290 840 0,'7'10'10'0,"2"4"3"16,-3 4 82-16,0 1-8 0,-3 4-16 16,-4 0-1-16,-2 2-27 15,-5-5 0-15,0-2-5 16,1-6-4-16,3-4-14 16,2-7-15-16,4-4 0 0,8-12-2 15,5-3-2 1,7-2-3-16,1-1-5 0,4 5 7 15,1 6-2-15,-1 4 2 16,-2 6 4-16,-6 10 3 16,-1 5 4-16,-7 5 5 15,-2 1-3-15,-5 2 2 16,-1 2-3-16,-3-4-5 0,2-1-4 16,-2-5-4-16,3 0-26 15,1-7-23-15,-1-1-11 16,1-6-41-16,1-1-53 15,-3-6-71-15,1-11-162 0</inkml:trace>
  <inkml:trace contextRef="#ctx0" brushRef="#br0" timeOffset="36509.2552">19401 5453 350 0,'2'-14'40'0,"-1"6"64"16,1 5 11-16,-1 3-3 15,0 1-36-15,1 12-29 0,0 8 22 16,1 11-10-16,1 9-21 15,-2 15-2-15,1 7 9 16,-2 7 6-16,1 4-12 16,-4 1-8-16,1 1-1 15,-4-2-1-15,-2-1-8 16,0-1-7-16,-1-1-4 0,-1-1 7 16,-1-5-1-16,2-4 1 15,1-5-2-15,2-7-5 16,2-8-3-16,-1-8-4 15,4-9-3-15,0-7 0 16,-2-6-16-16,3-5-57 0,-1-6-26 16,-1-1-33-16,-1-12-63 15,2-5-301-15</inkml:trace>
  <inkml:trace contextRef="#ctx0" brushRef="#br0" timeOffset="37371.1702">20024 5776 481 0,'3'0'65'15,"4"0"-16"-15,-1 5 5 0,5 7 19 16,4 5-15-16,4 3-10 16,3 4 3-16,3 3-9 15,2-3 1-15,2-1-7 16,0-3 1-16,-2-5 3 16,2-3-3-16,-1-3-15 0,-1-4-12 15,-1-3-3-15,-2-2-3 16,-6 0-1-16,-2-1 0 15,-4-3 1-15,-3 0 3 16,-4 0 13-16,-5-2 6 16,0 0-3-16,-4-3-9 0,-7 1-8 15,-3 1-5-15,-7 0 0 16,-5 4-2-16,-5 3-1 16,-5 3-2-16,-6 7 1 15,-5 5 2-15,-2 7-1 16,-5 2 5-16,1 6-4 0,1 1 2 15,8 2-2-15,6 3 3 16,9 0 2-16,10 1 1 16,9-3-1-16,8 2 6 15,3-1 3-15,10-5 1 16,7 0 9-16,5-6 10 16,8-3 5-16,5-8-11 0,6-6-8 15,7-6 0-15,3-1-9 16,3-8-2-16,0-2-5 15,-1-3-1-15,-5-1-4 16,-3 3-35-16,-7 1-36 16,-5 1-50-16,-7-2-74 0,-6-1-121 15,-8-2-217-15</inkml:trace>
  <inkml:trace contextRef="#ctx0" brushRef="#br0" timeOffset="37917.068">20448 5320 504 0,'-4'-14'17'15,"1"5"76"-15,3 3-11 16,-2 5-7-16,4 1-32 16,3 0-38-16,4 2 0 15,8 6 36-15,2 3 19 0,9 6-11 16,8 6-11-16,6 10-1 15,10 9-2-15,8 14-11 16,3 8-1-16,-1 7 5 16,-1 4-11-16,-8 2-15 15,-4-1 2-15,-12 1 2 0,-5-2 2 16,-8-2-1-16,-7 3-4 16,-6 0 7-16,-9 0 1 15,-6 1 1-15,-16-4 12 16,-10-1 6-16,-10-1 16 15,-11-7 6-15,-9-6-18 0,-7-4-22 16,-7-4-9-16,-9-8 1 16,-10-7-4-16,-5-4 0 15,-4-9-7-15,-1-6-3 16,-1-5-11-16,5-6-24 16,9-5-49-16,6-10-54 15,5-6-45-15,8-1-155 0</inkml:trace>
  <inkml:trace contextRef="#ctx0" brushRef="#br0" timeOffset="40638.2271">22191 5736 409 0,'-2'0'422'0,"-5"5"-413"16,1 7-23-16,1 2 16 16,4 10 27-16,-1 6-11 0,2 9 3 15,-2 7 13-15,3 7 12 16,-2 5-3-16,1 5-6 16,-2-1-2-16,1-1-14 15,-2-5-13-15,0-5-2 16,-2-7-3-16,3-7-2 0,-2-6 0 15,1-11 2-15,1-3-1 16,-2-10 3-16,2-7 1 16,-2-16 14-16,2-12-8 15,1-12-27-15,-1-14 9 16,-1-14 4-16,3-6 1 0,6-3 1 16,6 0 2-16,5 4 3 15,5 5 17-15,6 7 16 16,4 10 3-16,4 4-5 15,0 10-5-15,0 3-5 16,0 7-5-16,1 8-10 0,-1 11-5 16,-1 8-1-16,-2 8-5 15,-7 15 2-15,-8 11 0 16,-10 5 1-16,-9 6 1 16,-11-1 2-16,-13 0 0 15,-6-2 0-15,-9-3 1 0,-5-1-1 16,-4-3-2-16,0-4-3 15,4-6-20-15,2-6-20 16,6-8-48-16,7-7-65 16,8-4-110-16,5-7-258 15</inkml:trace>
  <inkml:trace contextRef="#ctx0" brushRef="#br0" timeOffset="41101.0685">23215 5446 716 0,'4'-4'22'0,"-2"1"20"15,-4 3 95-15,-3 3-67 16,-10 10-56-16,-3 7 6 15,-9 11 20-15,-9 13 4 0,-5 11-8 16,-4 12-4-16,3 8-7 16,-2 6-6-16,9 5-9 15,7-2 7-15,11-4 7 16,8-4-9-16,8-3-10 16,10-9-2-16,8-8 1 0,9-7 4 15,5-6-6-15,6-7 0 16,3-8 2-16,2-7-2 15,-2-4-13-15,-3-5-84 16,0-5-90-16,-9-7-154 16</inkml:trace>
  <inkml:trace contextRef="#ctx0" brushRef="#br0" timeOffset="41753.8353">23700 5803 745 0,'4'0'44'16,"0"7"-53"-16,3 6 9 15,5 5 78-15,7 5 9 16,2 5-34-16,6-2-1 0,6 1-8 15,3-5-12-15,4-5 0 16,5-9-2-16,3-5-6 16,0-3-6-16,-1-6-8 15,-4-4-4-15,-8-3-3 16,-6 0-1-16,-8 1 6 0,-10 0 16 16,-7 0 4-16,-2 1 4 15,-7 2-7-15,-11 1-6 16,-5 3-16-16,-10 5-5 15,-10 1 1-15,-6 12-2 16,-7 11-2-16,-6 7 7 0,-1 9 0 16,5 8 2-16,6 2 1 15,9 1 5-15,11-1-5 16,13 0-6-16,11-6-2 16,10-2 1-16,12-4 7 15,13-6 1-15,8-7-5 0,8-6 5 16,4-8 1-16,7-5 0 15,-5-6 0-15,1-4-3 16,-1-6-16-16,-6 0-61 16,-5-6-38-16,-4-2-81 15,-4-4-201-15</inkml:trace>
  <inkml:trace contextRef="#ctx0" brushRef="#br0" timeOffset="42172.4136">24542 5329 450 0,'2'-2'262'16,"3"6"-236"-16,8 19-28 16,3 14 83-16,11 14 18 15,10 16-25-15,5 10-11 0,2 9-8 16,0 1-14-16,-3 1-9 16,-4 1-6-16,-11-5 5 15,-12-2-3-15,-9-2 4 16,-10-2 7-16,-14-4 3 15,-10-6-20-15,-12-4-4 0,-6-7 3 16,-9-3-8-16,-8-9-7 16,-7-6 1-16,-8-3-15 15,-6-6-25-15,-7-4-29 16,0-6-30-16,-1-2-46 0,1-5-81 16,5-3-196-16</inkml:trace>
  <inkml:trace contextRef="#ctx0" brushRef="#br0" timeOffset="46852.531">13798 6970 583 0,'0'-3'48'0,"-4"2"-66"16,3-2 19-16,-1 3 14 15,2 0-11-15,1 0-5 0,0 4 3 16,0 3 8-16,0 3 22 15,0 3 14-15,-2 3 6 16,-1 5-17-16,0-1-22 16,-1 7-7-16,3-2-2 0,0 4-3 15,0-3 0-15,2 1 1 16,-1-2-2-16,4 0 1 16,1 0-1-16,4-3 1 15,2 0-1-15,2-1 5 16,4-2 4-16,1 1 7 15,2-1 4-15,2-1 4 0,1 0-4 16,2-4 9-16,2-1-17 16,0-2-5-16,3-2-4 15,0-4 1-15,0 0-2 16,2-4 0-16,0-1 1 16,1 0-3-16,-1-3 3 0,1-4-3 15,1 0-1-15,0-3 4 16,1-1-4-16,0-2 3 15,1 0-2-15,-1-3 1 16,2 1-1-16,-1 2 0 16,1 0 0-16,-1 3 1 0,-2 3 1 15,-1 1 0-15,-1 5 5 16,-1 1-2-16,-2 0-1 16,-2 1-1-16,1 5-1 15,-1 1 1-15,1 1 0 16,2 4 7-16,0 1 5 15,2 2-5-15,2 1-6 0,1 3 0 16,0-1-3-16,-1 4 13 16,-1-2-9-16,-4 4-1 15,-1-2-3-15,-5 3 7 16,-2-2-1-16,-3 4 14 16,-4-2-7-16,-1 2-4 0,-6 1-7 15,-3-2-1-15,-1-1 2 16,-3 2-3-16,-2-1-1 15,-3-3 3-15,-2-2-1 16,0-1-3-16,-1-3 1 0,1-3 1 16,1-1 1-16,1-3-3 15,0-1 3-15,1-4-1 16,2-2-3-16,-1 0 1 16,4-3 1-16,0-7 4 15,4-3 3-15,1-5-3 0,2-6-1 16,2-4 0-16,1-4-1 15,3-6-2-15,0-1-2 16,7-2 2-16,2-1 0 16,6 3-1-16,4-1 3 15,2 5-3-15,3 7 1 16,0 2-1-16,-1 6-1 0,-2 4 3 16,2 7-4-16,-3 4 2 15,1 2 0-15,0 7-1 16,-1 4 2-16,-3 1-2 15,0 4 3-15,-2 2 5 16,-2-1-1-16,-1 1-5 0,1 1 1 16,1-1 2-16,0 0-3 15,1-4 0-15,2 1 2 16,0-2-1-16,1-2 1 16,2-1 23-16,-2 0-7 15,1-2-3-15,-3 0-8 0,0 3-4 16,-1-4-1-16,0 3-3 15,1-1 3-15,-2 0-3 16,4 3 1-16,-1-3 2 16,0 2-3-16,0-3 2 15,1 2-1-15,0 0-1 0,1-3 1 16,0 1 3-16,2-2-3 16,2 0-1-16,1 1 3 15,0-4-2-15,2 1 0 16,0 2 0-16,-1 0 0 15,-3-2 0-15,-2 0 0 0,1 2 0 16,-3-3 0-16,3 0 0 16,1 1 1-16,2-2-2 15,3 0 3-15,1-2-2 16,0 1-1-16,1-1 3 16,-2 0-2-16,0 0-2 15,-2 0 5-15,0 0-4 0,1-1 1 16,-2 0 2-16,0-1-1 15,1-1-2-15,-1 0 2 16,-4-1-2-16,0 0 3 16,-2-1-2-16,-2 0-1 15,-1-1 2-15,0-1-1 0,1 0 1 16,0-1 0-16,0 1 0 16,1-3-1-16,0 1 0 15,-1-1 1-15,2-4-1 16,-3 2 1-16,0-4-2 0,-1 1 4 15,-2-2-1-15,-3-4 1 16,-1 1-3-16,-2-7 6 16,0 1-1-16,-3-6 1 15,1-2-4-15,-4-6-3 16,0 0 1-16,-4 0 0 0,-2 1 1 16,-3 3 0-16,-4 4 2 15,-1 6 5-15,0 3 9 16,-1 5-13-16,-5 4-4 15,-1 6-4-15,-2 4-70 16,-2 4-69-16,-6 0-95 0,-3 9-167 16</inkml:trace>
  <inkml:trace contextRef="#ctx0" brushRef="#br0" timeOffset="48801.1237">14265 8801 611 0,'0'-1'10'16,"-2"0"12"-16,1 1-3 15,1 0 23-15,7 0-43 16,7-2-2-16,6-10 5 16,7-3 9-16,12-9 52 15,4-8 7-15,7-6-24 0,1-6-4 16,1 2-4-16,-4-1-9 15,-4 3-5-15,-5 4-3 16,-6 4-3-16,-6 8-6 16,-7 3-3-16,-8 9-2 0,-5 5-2 15,-7 7 9-15,-10 4 19 16,-10 16-28-16,-9 7-6 16,-9 14 1-16,-10 16-2 15,-8 10 0-15,-6 11 1 16,-2 9-3-16,-5 8-16 15,1 3 9-15,-1 2 7 0,3-2 1 16,2 4 2-16,7-8-1 16,7-5 2-16,9-10-2 15,11-11 2-15,13-13 0 16,9-13-1-16,9-14-2 16,9-11-1-16,7-14 0 0,7-8 0 15,3-14 3-15,6-13 4 16,1-11 9-16,4-11-2 15,2-10-5-15,-2-6 4 16,-2-4-2-16,-4-1 1 16,-4 5-2-16,-7 5-3 0,-7 11-2 15,-5 9 1-15,-5 9-1 16,-3 12 4-16,-2 11 5 16,-6 6 11-16,0 7-7 15,0 7-13-15,1 6-6 16,1 3 2-16,4 4 1 0,3-3 0 15,8-4-1-15,9-5 1 16,10-8 2-16,11-14 2 16,7-10 0-16,8-12 1 15,7-5-1-15,3-6-1 16,0-2 0-16,-3 3 1 16,-5 3-3-16,-6 1 1 0,-11 6 0 15,-8 3 3-15,-6 2-5 16,-9 6 7-16,-8 5-2 15,-5 4-3-15,-4 5 6 16,-5 7-3-16,-9 4-5 0,-5 8 1 16,-6 10 0-16,-1 7 0 15,1 6 0-15,3 4 2 16,3 2-4-16,7 0 1 16,5-2 2-16,7 0-1 15,1-5 1-15,10-6-1 0,4-4 2 16,7-9-2-16,3-6 4 15,5-5 0-15,6-6 0 16,4-11 0-16,4-4 2 16,2-4-4-16,3-1 0 15,-2-2 0-15,-2 1 1 0,-5 2-1 16,-4 0 1-16,-6 3 1 16,-5 3-2-16,-5 2 0 15,-8 3 0-15,-4 3 2 16,-5 3 2-16,-1 4-3 15,-5 3 2-15,-6 1-2 16,-4 5-5-16,-4 4 2 0,-1 3 0 16,-1 3 1-16,2 1-1 15,1 1 0-15,1 1 1 16,4 2-3-16,3 0 1 16,2 0 1-16,1 1 1 15,4-2-1-15,0-4 1 0,1-3 0 16,6-4-1-16,2-4 1 15,3-4 1-15,5-5 2 16,0-8 0-16,3-4 0 16,-1-3-2-16,0-1 0 15,-2-1-1-15,-3 5 1 0,-5 5 1 16,-3 4-2-16,-4 8 1 16,-1 8-1-16,-1 7-3 15,-3 4 3-15,0 3 2 16,4 1-1-16,0-3-2 15,4-4 0-15,7-5 1 0,7-8 0 16,3-3 2-16,4-3 1 16,3-11 3-16,6-6 3 15,1-3-8-15,0-5 2 16,3-6-2-16,-2-3 1 16,0-6-2-16,-1 0 0 0,-6-3 1 15,1-1-3-15,-8 1 1 16,-1 1 2-16,-9 4 0 15,-3 4-1-15,-5 7 2 16,-2 9 0-16,-3 9 0 16,-6 11 0-16,-1 6-6 0,0 15-2 15,0 12 0-15,-2 9 5 16,2 9 1-16,1 4 1 16,2 1-1-16,4-1 4 15,-1-4-3-15,4-4-3 16,-1-9 4-16,4-7-3 0,0-6 4 15,-2-7-5-15,1-6 2 16,-3-4 2-16,-1-6-9 16,-1-1-60-16,-2-4-28 15,-5-12-58-15,-6-5-138 16,-4-7-240-16</inkml:trace>
  <inkml:trace contextRef="#ctx0" brushRef="#br0" timeOffset="50420.1343">15669 8525 627 0,'14'-1'17'0,"7"1"19"16,7 0 50-16,5 0 16 15,7 6-39-15,1 1-12 16,3 0-6-16,-1 0-9 16,-1-1-18-16,-7-1-15 15,-4-3 4-15,-5 0-5 16,-6-2 3-16,-5 0 8 0,-4 0 0 15,-3 0 8-15,-6 0-4 16,-1 2-9-16,-3 4 5 16,-6 2 10-16,-2 3-13 15,1 2-6-15,-2 2 0 16,3 1 2-16,2 0 1 0,3-1-2 16,3-3 0-16,0-2-3 15,4-3 0-15,6-5-1 16,7-2 4-16,5-6 5 15,2-6-5-15,3 1-2 16,0 1-3-16,-2 1 0 16,-4 7 0-16,-5 2 0 0,-1 4-4 15,-4 7 3-15,-2 5 1 16,0 3-2-16,-4-1 4 16,-1-2 0-16,-3 1-2 15,1-4 2-15,-3-4-2 0,1 0-1 16,-2-5 4-16,0 0-1 15,0-1-2-15,2-3 3 16,0 0 2-16,2-1 0 16,5-5-5-16,5 1-5 15,5-4-1-15,5 0 3 0,4-2 1 16,1 4 1-16,1 3 0 16,-3 2 0-16,-2 2-3 15,-6 3 1-15,0 3-2 16,-3 1 3-16,2-1 2 15,0-3 0-15,4-1 1 16,1-2-22-16,0-1-10 0,0-3 8 16,-2-5 12-16,-4 1-2 15,-3-2 8-15,-5 3 7 16,-5-1 0-16,-2 3-4 16,-5-1 4-16,-5 6-6 15,-5 0-21-15,-1 2 9 0,-1 5 14 16,1 1 4-16,4 0-3 15,4 1 1-15,6 0-5 16,4 1 6-16,4-3-1 16,7 0 1-16,5 0 4 0,3-1 17 15,0-2 4-15,5-1-7 16,-2 0-1-16,1 0-2 16,-2-2-13-16,-1-1-2 15,1 3 0-15,-2-3-1 16,-2 0 1-16,0 0-1 0,-2 0 3 15,0 0-4-15,-2-3 2 16,1 2 1-16,-4 0-2 16,1-3 0-16,-3 3 0 15,0-1-2-15,1-2 4 16,-3 1-2-16,3 1 0 16,-1 1-1-16,-2-1-2 0,-1 2-2 15,-1 0 4-15,-1 0 1 16,-2 0-1-16,0 0 0 15,1 0 1-15,0 0 0 16,1 0 0-16,1 0 0 16,3 0 0-16,-2 1-1 0,-1 3 0 15,0-1-3-15,-3 3 1 16,-1 0 2-16,0-1 0 16,-2 1 0-16,0-1 2 15,0 0 0-15,0-2-2 16,0 1 0-16,0-1 1 0,0 1-1 15,-2 2 0-15,0-1-11 16,-2 0 12-16,-2 2 5 16,1 0-2-16,-1-3 1 15,2 2-3-15,0-5-1 16,2 2-1-16,0-3-8 0,2 0 6 16,0 0 5-16,-3 0 2 15,3 0-1-15,0 0-3 16,0 0 1-16,0 0-2 15,-1 0 1-15,1 0-2 16,0 0 1-16,-1 1-1 0,1 1 1 16,0-2-1-16,-1 0 1 15,0 0 2-15,-1 3 0 16,0-3 0-16,2 1 0 16,-2 1-1-16,-1-2 1 15,1 0-1-15,0 1 1 0,0 0 0 16,1-1-1-16,-1 0 1 15,0 0 0-15,-1 0 0 16,1 0 0-16,-1 0 0 16,-1 0 0-16,-1 0-1 15,3 0-3-15,-1 0 4 16,0 0 0-16,-2 0 0 0,2 0-1 16,0 0-1-16,-2 0 3 15,0 0 1-15,0-2-2 16,-1 2 0-16,0-3-1 15,2 3 0-15,-1-3-2 16,1 3 4-16,0 0-4 0,1 0 1 16,-1 0 1-16,-1 0 2 15,-2 0-4-15,1 0 5 16,1 0-3-16,-1 0 9 16,0 0 3-16,2 0-3 15,3 0-2-15,0 0 1 0,6 0-6 16,9 0-4-16,5 0 12 15,8 3 4-15,10 0-8 16,3-2 1-16,4 2 16 16,5-2 4-16,-1-1-22 0,0 0-3 15,-2 0-3-15,2 2-62 16,-1-2-93-16,-5 0-144 16,-2-3-368-16</inkml:trace>
  <inkml:trace contextRef="#ctx0" brushRef="#br0" timeOffset="71183.192">4174 11848 666 0,'-4'5'29'15,"1"1"-22"-15,1 4 37 0,2 4 29 16,0 3-30-16,0 3-4 15,0 4 7-15,3 4-7 16,1 3-2-16,-2 5 4 16,0 0-4-16,0 3-11 0,-2 0-2 15,0 1-10-15,0 0-5 16,-6-1-3-16,1 3 0 16,0-3 3-16,-2-2 3 15,3 0-2-15,-3-6-5 16,3-3-3-16,-1-5 0 0,1-4 0 15,2-7-1-15,0-2 0 16,0-5 1-16,1-4 1 16,-1-1 2-16,-2-12 24 15,0-6-6-15,1-11-14 16,-4-7 2-16,3-10-7 0,2-5-4 16,2-7 0-1,0-1 1-15,0 1 1 0,5-3 11 16,4 1 1-16,3 1 6 15,1 3 1-15,3 3-7 16,5 1 0-16,1 4-3 16,3 6-2-16,2 2-2 0,-1 9-2 15,1 5-1-15,-4 10 5 16,1 11-2-16,-1 8-2 16,-2 13-5-16,-1 8 3 15,-3 7 3-15,-3 3-2 16,-4 1-2-16,-9 0 0 0,-4 0 4 15,-14-1 17-15,-5-3 15 16,-11 2-5-16,-2-2-13 16,-2-4-11-16,-1-1-3 15,3-6-3-15,0-6-10 16,10-4-31-16,4-5-23 0,8-2-41 16,5-3-81-16,8-1-130 15,5-6-330-15</inkml:trace>
  <inkml:trace contextRef="#ctx0" brushRef="#br0" timeOffset="71786.1539">5204 11484 543 0,'0'-11'45'0,"0"3"1"16,-6 2 60-16,-1 5 6 0,-7 1-37 15,-1 4-21-15,-6 10 3 16,-6 7 3-16,-6 10-1 15,-3 12-7-15,-5 11-9 16,-4 10-8-16,-3 12-7 16,-2 9-6-16,2 5-9 0,5 3-7 15,6 1 3-15,10-2 11 16,10-5 3-16,13-8-4 16,6-6-4-16,14-10 5 15,10-8 0-15,6-10-7 16,6-8-7-16,3-6-5 0,6-6 0 15,1-8 1-15,0-5 0 16,1-4-32-16,-4-5-38 16,-3-1-35-16,-7-5-45 15,-5-6-72-15,-8-7-175 16</inkml:trace>
  <inkml:trace contextRef="#ctx0" brushRef="#br0" timeOffset="72352.5689">5464 11879 728 0,'-7'-6'32'0,"4"2"12"16,1 1 79-16,2 3-18 16,0 2-55-16,4 8-45 15,4 5 2-15,3 6 29 16,6 4 14-16,4 2-10 0,5 3 5 16,4-4-7-16,0-2-13 15,3-5-6-15,2-3-7 16,2-7-1-16,-2-5-1 15,0-2-6-15,-3-2-1 16,-3-3 1-16,-4-3-2 0,-4-2 1 16,-4-1-1-16,-5 0 0 15,-3 0 1-15,-5 0 3 16,-4-1 1-16,0 0 3 16,-8 2-6-16,-6 1-1 15,-7 2-3-15,-3 2 8 0,-9 1 0 16,-3 5 2-16,-8 8-3 15,-5 5-3-15,-2 8 2 16,-2 7 0-16,0 7-4 16,3 7 1-16,8 5 7 15,9 3 3-15,11-1-1 16,13-2-7-16,9-6-5 0,12-4 3 16,12-8 4-16,6-5 3 15,11-9-2-15,5-7 1 16,4-4-1-16,4-7 0 15,2 0-4-15,-1-5-1 0,-1-3-24 16,-3-2-43-16,-3-2-40 16,-5-1-60-16,-5-6-69 15,-3-4-179-15</inkml:trace>
  <inkml:trace contextRef="#ctx0" brushRef="#br0" timeOffset="72956.647">6127 11484 584 0,'-4'-20'8'0,"0"1"11"15,0 2 53-15,1 3 8 16,1 1 0-16,0 4-3 15,1 4-3-15,1 1-13 16,5 7-11-16,6 5-37 16,8 14 5-16,4 9 16 15,10 12-9-15,7 13 3 0,3 9 5 16,4 4 16-16,-2 2-6 16,-2 0-17-16,-3-2-8 15,-7-2 9-15,-6-4 1 16,-11 1-4-16,-6 1-8 15,-10 1-2-15,-4 2 3 0,-11 1-1 16,-6-1-8-16,-8-3 2 16,-3-1-5-16,-5-3-1 15,-5-7 1-15,-5-3-2 16,-6-5 2-16,-3-6 3 16,-2-9-3-16,1-6-2 0,2-12-6 15,4-7-23-15,8-7-18 16,9-9-25-16,9-5-45 15,8-6-38-15,9-2-77 16,8-2-195-16</inkml:trace>
  <inkml:trace contextRef="#ctx0" brushRef="#br0" timeOffset="73655.1161">7152 12066 583 0,'-3'-4'77'0,"0"0"21"15,3 2 29-15,0 1-33 16,8 2-52-16,8 3-40 16,8 2 43-16,9 5 23 15,10-3-6-15,8 0-11 0,8-1 9 16,3-1-4-16,0-4-18 15,-2 1-17-15,-5-2-7 16,-8 1-4-16,-8 0-3 16,-8 1-3-16,-2 0-6 0,-8 2 2 15,-5-1-21-15,-4-1-21 16,-5 3-27-16,-6-2-24 16,-4 2-4-16,-9 1 0 15,-9-2-78-15,-9-2-132 16</inkml:trace>
  <inkml:trace contextRef="#ctx0" brushRef="#br0" timeOffset="73936.7977">7105 12315 725 0,'0'15'85'0,"11"-4"-47"15,16 1 119-15,13-3 5 16,10-2-26-16,9-4-33 15,4-1-29-15,0 0-29 16,-2-4-24-16,-6 2-19 16,-7-2-30-16,-9-2-19 0,-5 0-32 15,-5-3-25-15,-6-3-33 16,-5-4-49-16,-7-7-118 16,-7-6-165-16</inkml:trace>
  <inkml:trace contextRef="#ctx0" brushRef="#br0" timeOffset="74189.9115">7650 11868 827 0,'26'-2'23'16,"10"5"-17"-16,9 7 67 15,15 6 36-15,9 5-42 16,7 7-35-16,4 3-4 15,1 2-12-15,-1 0 1 16,-4 3-3-16,-10-2-10 0,-10 2 4 16,-16 6 5-16,-17 0 12 15,-19 5-3-15,-15 4 13 16,-24 3 19-16,-16 0-16 16,-14 0-18-16,-11-1-8 15,-5-4-6-15,-2-5-2 0,0-4-4 16,5-9-44-16,9-6-40 15,10-7-52-15,12-11-135 16,14-6-274-16</inkml:trace>
  <inkml:trace contextRef="#ctx0" brushRef="#br0" timeOffset="79237.8791">9567 11816 544 0,'3'-4'67'16,"-3"0"25"-16,0 3 14 16,0-1 0-16,0 4-55 0,-6 0-37 15,3 5 19-15,-4 3 5 16,-1 5 3-16,-2 3-12 16,-2 6-4-16,-1 1-11 15,-3 4-7-15,-1 0-1 16,-1 6-5-16,-1-1 0 15,2-1 1-15,4-1 0 0,4-4 2 16,8-3 0-16,4-3-1 16,13-6 7-16,6-4 5 15,6-4 7-15,5-5 8 16,2-3-6-16,1-3-2 0,-2-5-4 16,-4-1-12-16,-6-1-6 15,-5-2-45-15,-7-1-43 16,-4-3-46-16,-5-6-99 15,-3-9-274-15</inkml:trace>
  <inkml:trace contextRef="#ctx0" brushRef="#br0" timeOffset="79343.78">9626 11639 909 0,'-8'-10'108'16,"0"2"1"-16,1 5-1 0,5 3-49 15,0 3-61-15,1 9-73 16,1 2-51-16,1 3-149 16,7 0-338-16</inkml:trace>
  <inkml:trace contextRef="#ctx0" brushRef="#br0" timeOffset="79695.1496">9977 11975 855 0,'5'25'89'0,"-4"1"-8"0,-1-2-26 16,-1 1-26-16,-5-3-20 15,-1-5 4-15,1-4 31 16,1-6 11-16,5-5-14 16,2-5-20-16,8-10 1 15,5-8-3-15,7-2-7 0,5-3-7 16,1 4-5-16,2 6 5 15,1 10 20-15,-3 7 10 16,-5 17-10-16,-4 7-15 16,-5 8-6-16,-8 0-2 15,-3 1 1-15,-3-3 1 16,0-6 0-16,0-6-3 0,2-5-34 16,4-7-43-16,4-7-21 15,5-1-10-15,1-11-30 16,4-9-141-16,2-9-195 15</inkml:trace>
  <inkml:trace contextRef="#ctx0" brushRef="#br0" timeOffset="79936.1424">10745 11401 825 0,'13'-11'81'15,"-6"10"-20"-15,-4 15 43 16,-3 20-45-16,0 18 17 15,-3 18-19-15,-3 8-4 16,4 7-20-16,-1 0-16 16,2-5-4-16,1-9-3 15,2-10-6-15,2-8-1 0,5-9-1 16,-2-7-13-16,0-12-23 16,-4-6-32-16,-1-12-49 15,-2-7-67-15,-11-13-84 16,-7-12-172-16</inkml:trace>
  <inkml:trace contextRef="#ctx0" brushRef="#br0" timeOffset="80297.4644">10598 11878 781 0,'12'-2'8'0,"6"1"2"16,6 1 131-16,15 6-35 0,8 2-47 15,7 0 1-15,7 2-23 16,-1-2-27-16,-1 1-25 15,-7-3-59-15,-6-3 21 16,-9-2 49-16,-5-2 5 16,-6-4 15-16,-8-1 9 0,-3 2 13 15,-9 1 14-15,-6 2 19 16,-3-1 8-16,-13 4-37 16,-3 5-30-16,-7 3-11 15,-2 5-2-15,2 1 1 16,4 6-2-16,6 0 3 0,8 0-8 15,8 0 1-15,5-2 7 16,13-1 3-16,7-5 6 16,5-1 6-16,4-4-5 15,-1-3-8-15,3-4-23 16,-5-1-54-16,-3-3-38 0,-2-8-32 16,-3-3-43-16,-3-5-28 15,-5-4-14-15,-2-2 67 16,-6-2 9-16</inkml:trace>
  <inkml:trace contextRef="#ctx0" brushRef="#br0" timeOffset="80426.1981">11381 11966 275 0,'-13'-6'271'0,"-6"4"-52"0,-5 6-59 16,-4 6-55-16,-3 4-33 15,-3 3-17-15,-1 0-19 16,4 2-17-16,6-5-15 16,7-2-7-16,9-4-64 15,9-4-81-15,5-3-93 0,12-6-55 16</inkml:trace>
  <inkml:trace contextRef="#ctx0" brushRef="#br0" timeOffset="80711.3717">11515 11954 691 0,'7'4'62'16,"-3"7"0"-16,-1 7 15 15,-3 1-15-15,0 4-5 16,0 1 41-16,0 0 0 15,-4-5-24-15,-1-1-24 16,-1-4-28-16,2-5-11 0,-2-2-5 16,6-5 3-16,-1-3-1 15,1-5-2-15,9-9 1 16,5-6-7-16,7-4-2 16,9-5-19-16,6 1-17 15,5 1-13-15,2 5-2 0,0 2-98 16,-1 4-216-16,-4 2-150 15</inkml:trace>
  <inkml:trace contextRef="#ctx0" brushRef="#br0" timeOffset="81222.2347">12100 11945 722 0,'9'2'61'16,"-1"13"-8"-16,-1 12 29 15,-2 10-2-15,-3 9-27 16,-2 9-6-16,-2 2 9 16,-9 3-4-16,-6-1-10 15,-6 0-12-15,-5-5-14 0,-1-5 0 16,1-6 5-16,-1-8-4 16,4-8-11-16,6-8-4 15,4-8-2-15,3-8 5 16,6-9-1-16,6-18-10 15,2-14-24-15,12-15 8 0,6-13 7 16,15-9 14-16,14-2-3 16,12-1 4-16,9 8 18 15,7 11 22-15,-2 14 14 16,-7 15-1-16,-12 12-21 0,-13 16-23 16,-17 6-10-16,-13 17-8 15,-13 6 2-15,-11 5 7 16,-10 5 2-16,-10-4 1 15,-5 3 0-15,-3-5-25 16,3-7-23-16,3-7-28 16,8-8-62-16,8-9-158 0,9-8-440 15</inkml:trace>
  <inkml:trace contextRef="#ctx0" brushRef="#br0" timeOffset="81786.8527">12690 11859 637 0,'7'10'28'15,"-1"5"54"-15,0 5 49 0,-1 7-21 16,-1 1-42-16,-1 3-1 16,-1 1-14-16,-3-1-11 15,-5-1-8-15,-3-4-12 16,-2-3-12-16,-1-5-4 15,1-4-2-15,0-5-1 16,3-5-10-16,3-6-30 0,5-5 5 16,5-7-6-16,8-1 5 15,9-3 18-15,7 0 13 16,7 2 5-16,3 0 39 16,1 4-5-16,0 2-16 15,-5 1-15-15,-3 2-6 0,-6 2-4 16,-4-2-4-16,-4 1 1 15,-4-1 4-15,-5 0 1 16,-1-3 3-16,-3 3 2 16,-4-2 1-16,0 3 5 15,-5 2-3-15,-7 4-6 0,-2 1-1 16,-4 5 5-16,1 8 4 16,-1 3 0-16,4 2-4 15,5 5-5-15,6 0-3 16,2 0 7-16,11-2 3 15,4-1 5-15,3-5 2 0,4-1-3 16,-1-5-6-16,1-4 1 16,0-3-15-16,-3-3-45 15,-2-2-25-15,-2-5-35 16,-1-6-56-16,-5 0-125 16,-3-6-288-16</inkml:trace>
  <inkml:trace contextRef="#ctx0" brushRef="#br0" timeOffset="81940.9182">13098 12001 707 0,'-29'11'235'0,"0"0"-147"15,1 5-30-15,3-3-44 16,6 1-15-16,6-2-66 16,5-1-57-16,5-4-82 15,2-4-57-15</inkml:trace>
  <inkml:trace contextRef="#ctx0" brushRef="#br0" timeOffset="82203.9038">13825 11382 914 0,'-5'0'-7'15,"-13"12"11"-15,-1 17 31 16,-5 16 4-16,-3 16-17 16,3 11 36-16,5 8-18 0,0 3-2 15,6-3-1-15,3-6-24 16,3-8-8-16,3-9-3 16,1-5 0-16,1-8-3 15,0-9-22-15,-1-5-4 16,-4-8 0-16,0-6 0 0,-2-8-27 15,-4-6-77-15,-2-11-101 16,-2-10-95-16</inkml:trace>
  <inkml:trace contextRef="#ctx0" brushRef="#br0" timeOffset="83655.4984">13505 11995 222 0,'18'-14'590'16,"6"4"-515"-16,6 4-24 15,5 3 33-15,5 3-15 16,4 2-41-16,-5 6-23 15,-1 3-3-15,-6-3 7 16,-5 2 7-16,-6-2 3 0,-9-2 16 16,-2-2 16-16,-5-1 5 15,-4-3-10-15,0 4-24 16,-3 2-17-16,-4 1-7 16,-4 6 6-16,0 1-4 15,-1 5 1-15,0 0-1 0,5 0-1 16,4-2 3-16,3-4 0 15,4-5-4-15,10-5 6 16,5-3 2-16,9-2 0 16,2-7-1-16,5 1-3 15,-1 2-1-15,0 0-1 0,-4 4 2 16,-3 0-7-16,-2 2 4 16,0-1 2-16,0-3-29 15,2-6-25-15,3-7-25 16,0-4-42-16,2-6-29 15,1-6 10-15,1-2 74 0,0-7 66 16,-6-6 35-16,6-6 15 16,-5-5-11-16,-1-4-6 15,-5 5-3-15,-6 5 13 16,-7 11 7-16,-7 10-11 16,-4 17 8-16,-8 14 20 15,-7 9-30-15,-5 21-7 0,1 13-3 16,1 9 4-16,3 10-10 15,4 5-2-15,4 2 3 16,4-4-1-16,3-3-9 16,-1-7-7-16,2-7-3 0,0-8-10 15,-1-6-38-15,0-13-16 16,-1-7-10-16,-5-10 0 16,-1-4-20-16,-1-13-56 15,-6-10-64-15,4-8 120 16,0-4 63-16,3 3 45 15,6 3 35-15,7 8 1 0,11 9 2 16,10 11 24-16,6 11 30 16,6 9-30-16,3 4-23 15,-1 3-42-15,1 0-8 16,-3-3 1-16,-2-3 20 16,-4-4 8-16,-4-5 7 0,-6-4-14 15,-8 1-10-15,-3 0 0 16,-6 3-13-16,-3 2 7 15,-3 2 3-15,2-1-6 16,-4-1-7-16,1-2 1 16,0-5-9-16,2-4-35 0,0-8 2 15,4-10 11-15,0-4-50 16,3-9 6-16,-1-7 45 16,-1-2 29-16,-1 1-2 15,1 0 1-15,-2 9 11 16,1 7 16-16,-3 11-17 0,-1 9-14 15,0 2-25-15,0 11 6 16,1 3-13-16,4 3-14 16,5 1-3-16,2-3-6 15,6-4 36-15,1-1 23 16,0-4 28-16,-2-4 44 16,-2 0-10-16,-2 1 9 0,-4 0-12 15,-5 4-23-15,-3 2-19 16,-2 4-6-16,-1 2-3 15,-3 2 1-15,-3 1-4 16,1 0-2-16,1-2-1 0,3-1-3 16,1-5 5-16,7-2-6 15,7-4 4-15,7-1 5 16,5-5 6-16,8-7 5 16,3-4-4-16,2-1-7 15,-2-5-5-15,-5 0 5 0,-6-4 3 16,-10 3-6-16,-9 1-5 15,-7 1-7-15,-6 4-12 16,-10 4 3-16,-3 6 5 16,-1 2-1-16,0 6-6 15,6 6 7-15,7 0 2 16,2 3-9-16,9-1-2 0,10 0 21 16,8-2 0-16,7 2 1 15,5 0 4-15,3 2 7 16,0 1 26-16,-2 1 0 15,-3 2-12-15,-6-1-6 16,-10 4-3-16,-5-2-4 0,-8-4-14 16,-4 0-2-16,-4-5 7 15,-3-3-8-15,1-6-8 16,1-2-8-16,5-5-6 16,3-7 0-16,10 0 21 0,9 2 0 15,5 3-9-15,5 3 16 16,4 7 31-16,-1 6 5 15,-3 7-15-15,-6 6-14 16,-3 1-5-16,-6 3-3 16,-4-1-3-16,-5 1-12 15,-5-5-65-15,0-1-36 0,-3-1-3 16,-6-3-16-16,-3 0-67 16,-7-1 36-16,-7-1-38 15,-8-4-85-15</inkml:trace>
  <inkml:trace contextRef="#ctx0" brushRef="#br0" timeOffset="84552.848">9326 12652 599 0,'-7'-15'3'15,"4"3"56"-15,3 2 44 16,3 2-47-16,9 2-31 0,7 1 4 15,9 0 3-15,9 4 12 16,12 0-9-16,9 1-8 16,13 0-7-16,10 4 0 15,13 0-4-15,14 1-4 16,8-1 4-16,10-1-1 0,9-1-6 16,8-1 5-16,6 1 12 15,6-1 0-15,6 2-11 16,9 0-9-16,9 1 1 15,7 2-6-15,6 0-3 16,4 3 4-16,3-2-1 0,0 2 0 16,-1 0 3-16,0 1 7 15,-2 0 5-15,1 3-2 16,-3-1-2-16,-1 1-10 16,-1 2 2-16,-4-1-4 15,-3 0 2-15,-2-1-3 0,-1 2 4 16,-4 0-2-16,-7-1 30 15,-3 0 3-15,-6-1-18 16,-6-3-11-16,-9 0-1 16,-12-3 3-16,-5-4 0 15,-12 0-4-15,-9-2-1 0,-14-2-3 16,-10-3 5-16,-14 0-2 16,-12-3-4-16,-15-1 5 15,-12 1-4-15,-12-2-34 16,-12-1-62-16,-8-5-65 15,-10 0-105-15,-10-4-225 0</inkml:trace>
  <inkml:trace contextRef="#ctx0" brushRef="#br0" timeOffset="87754.1446">9502 13102 814 0,'4'-9'-21'0,"-3"2"25"16,-1 5 21-16,0 5 21 15,0 10-12-15,0 8 1 16,-4 8 2-16,-4 6-13 0,2 6-7 15,-4 2-5-15,0 2-7 16,-3-1-2-16,3-4 0 16,-3 1 5-16,4-2 10 15,2-2 3-15,2-3 0 16,4-3-1-16,1-2-1 16,5-4-5-16,9-1 7 0,8-8 8 15,8-1-3-15,8-5-1 16,9-3 0-16,3-2-3 15,1-4-4-15,-2 2-5 16,-6-2-8-16,-7 1-5 16,-8 0 1-16,-8 0-2 0,-8 0-29 15,-6 1-63-15,-6-6-88 16,-6-7-98-16,-3-8-379 16</inkml:trace>
  <inkml:trace contextRef="#ctx0" brushRef="#br0" timeOffset="88036.9512">9853 13391 707 0,'29'0'48'0,"3"3"45"16,6 15 21-16,2 9-57 0,-5 9-26 16,-4 5 7-16,-8 4 12 15,-8-1-7-15,-10 1-14 16,-6-1-11-16,-13-2-5 15,-10 1 6-15,-7-1 7 16,-5-1-11-16,-3-3-10 0,1-4-4 16,2-6 0-16,1-4-10 15,5-5-69-15,1-6-71 16,3-5-67-16,1-7-163 16</inkml:trace>
  <inkml:trace contextRef="#ctx0" brushRef="#br0" timeOffset="90191.9122">10774 13265 752 0,'-15'0'-2'16,"4"-1"8"-16,4 3-2 15,7 11 9-15,0 8-11 16,2 9 19-16,4 12 26 0,1 13-5 16,1 7 10-16,-3 9-11 15,-3 4-15-15,-2 1-13 16,-5-3-8-16,-6-4-1 15,-2-4-1-15,-4-7-1 16,-2-5 1-16,-1-6 1 0,0-8 6 16,3-6-4-16,1-7-3 15,5-7-1-15,4-10 1 16,3-6-2-16,2-6 4 16,2-10 4-16,2-5-4 15,4-6-1-15,5-2 15 0,4-2 15 16,3 0 11-16,6 3 0 15,3 3-9-15,1 6-14 16,-2 7-17-16,-2 9-6 16,-3 4-3-16,-3 13-2 15,-8 6 7-15,-2 6 1 0,-2 2 0 16,-2 2-1-16,-3-2 1 16,1-3 0-16,2-3-1 15,1-5-1-15,3-6-1 16,6-6 2-16,1-6-1 15,4-3 3-15,3-4 3 0,1-8-2 16,3-4 0-16,0 0 0 16,-3 1 2-16,-3 1 1 15,-4 3-5-15,-6 4-1 16,-3 3 2-16,-4 5-1 16,-3 3-5-16,0 3 0 0,-1 8 0 15,-5 5 3-15,1 6 0 16,1 0 1-16,0 3-2 15,4-3 1-15,1-3-3 16,8-4 0-16,6-8 3 16,4-7-2-16,5-3 5 0,3-8 10 15,2-9 14-15,1-8-7 16,-2-1 2-16,-2-5 4 16,-4 0 0-16,-7 3-11 15,-6-1-10-15,-9 5-4 16,-3 3-2-16,-10 3 0 0,-7 3-4 15,0 3-13-15,-3 6 3 16,0 3 7-16,0 2 0 16,5 3-4-16,2 5 1 15,8 1 4-15,7 2 1 16,2-2-1-16,11-1 3 16,6-3 2-16,5 0 1 0,2-3 2 15,1-1 1-15,1-1 1 16,-1 1 11-16,-2-3 3 15,0 2-7-15,-2 0-1 16,0 1-4-16,-4 1-2 16,-2 3-3-16,-3 2 0 0,-3 0 0 15,-6 2-2-15,-2 3 4 16,-2 2 1-16,0 1 1 16,-3 1 2-16,-2-1-1 15,-1-1-2-15,3-3-4 16,2-1 2-16,0-4-1 0,1-3 0 15,1 1 0-15,7-4 1 16,0-6 3-16,1-2 1 16,5-3-2-16,0 1-1 15,-1 2-2-15,0 1-2 16,-4 6 3-16,-1 2-6 0,-3 4-1 16,-2 9 4-16,-2 2 3 15,-1 3 1-15,0 0-2 16,1 1 1-16,3-2-1 15,0-6 0-15,3-4 0 16,4-5 0-16,1-2 2 0,2-6 4 16,3-5-2-16,1-3 1 15,-2-3 1-15,-1 1-10 16,-2 0 8-16,-5 2-2 16,-2 6-4-16,0 4 0 15,-3 3-1-15,0 2-4 16,0 3 5-16,0 1 2 0,1-1 0 15,1-2 0-15,-1-2 1 16,4-3 2-16,-2-5 3 16,2-2-4-16,-1 0 0 15,-1 0-2-15,-1 2-2 16,-2 3-2-16,0 1-17 0,-2 1-10 16,0 0-23-16,0 2-16 15,2-2-24-15,1-1-52 16,2 1-55-16,1 0 15 15,-2-2 2-15,-1 1-94 16</inkml:trace>
  <inkml:trace contextRef="#ctx0" brushRef="#br0" timeOffset="92124.4818">14022 13510 718 0,'11'-33'31'15,"-5"8"39"-15,-2 10 69 16,-3 15-15-16,-1 10-110 16,-11 22 2-16,-5 17 11 0,2 14 10 15,-1 14-5-15,2 7 2 16,5 1 10-16,5-6-12 15,3-5-2-15,-2-8-11 16,2-8-9-16,4-12-6 16,0-7-1-16,-1-7-2 0,0-10 1 15,-2-7-20-15,1-9-42 16,-1-7-43-16,-2-10 22 16,-5-10-49-16,-1-9-43 15,-3-9 48-15,-1-2 31 16,1-1 65-16,0 5 45 0,6 5 77 15,1 9-8-15,3 9-11 16,2 6-29-16,3 5-5 16,7 3-6-16,4 0 3 15,9 7 39-15,7 1-8 16,9 1-23-16,4 0 4 16,3-2-12-16,2-3-14 0,-5-2-1 15,0-1 5-15,-7-4-7 16,-4-1 1-16,-9-1 1 15,-7 0 4-15,-6 1-5 16,-8 3 2-16,-6 0 2 16,-12 3-12-16,-7 6-11 0,-5 2-2 15,-5 6 2-15,1-1 0 16,3 2-4-16,6 2 2 16,7-1 0-16,8 2-5 15,8-2 4-15,9-1-2 0,10-1 7 16,9-2-3-16,6-4 2 15,5-2-1-15,-3-4-6 16,-1-3-57-16,-4-1-27 16,-7-3-6-16,-6-6-33 15,-6-2-36-15,-2-6 8 16,-5-4 12-16,-5-4-75 16,-1-2-58-16</inkml:trace>
  <inkml:trace contextRef="#ctx0" brushRef="#br0" timeOffset="92571.881">14510 14006 163 0,'-19'-9'463'0,"-3"5"-322"15,-3 4-74-15,-2 4-32 16,2 8 21-16,4 4-9 0,4 0-6 16,5 2 0-16,7 0-9 15,5-4-26-15,8-3-10 16,8-6-73-16,8-4-12 16,4-2-10-16,5-6 44 15,1 1 42-15,2 1 17 16,2 3 65-16,-6 2 38 0,-2 6-16 15,-7 5-10-15,-6 6-38 16,-6 1-7-16,-6 1 6 16,-5 1-2-16,-3-2-11 15,-4-2 1-15,0-5 7 16,2-3-7-16,2-8-13 0,3-3-5 16,7-9 1-16,9-7-10 15,11-1-3-15,11-4-1 16,8 4-1-16,4 3 2 15,-2 9 10-15,-1 7 13 0,-8 2-21 16,-12 12-5-16,-11 5 3 16,-7 5 3-16,-7 2-4 15,-2 2 4-15,-1-2-2 16,-3-2 0-16,-1-2-7 16,3-5-41-16,2-4-17 15,-1-2-22-15,1-3-38 0,-1-4-45 16,-2-2-72-16,0-1-138 15</inkml:trace>
  <inkml:trace contextRef="#ctx0" brushRef="#br0" timeOffset="100303.7169">12722 13986 409 0,'3'-8'-3'0,"1"-2"4"16,2 1 10-16,0-1-5 16,-1 2-4-16,-1 0 15 15,-3 1 39-15,-1 2 29 0,0 0 6 16,-3 4-30-16,-2 0-31 16,-2 1-1-16,0-3 5 15,3 3-5-15,-1 1-5 16,0 1-9-16,0-1-3 0,-1 5-7 15,-2 3 2-15,-2 2 9 16,0 4-1-16,-1 1-9 16,2 1-4-16,2 0 1 15,2-1-5-15,4 3 0 16,1-1 0-16,0 0 3 0,4 2-2 16,3-1 5-16,2 1 10 15,4-4 0-15,0 0-5 16,3-5-6-16,0-3 1 15,3-4 0-15,1-2 9 16,0-1 12-16,-1-1-4 16,-1-5 4-16,0 1 6 0,-5-2-3 15,1-1 1-15,-2-1-3 16,-2-3-9-16,1-1-8 16,-3 1-7-16,-1-4-1 15,-2 1 0-15,-1-1-2 16,-4-5 1-16,-1 3 1 0,-7 1-1 15,-2-3 0-15,-1 1 1 16,-3 3-2-16,0 2 1 16,-1 1-1-16,0 3 1 15,-2 3 0-15,2 4-2 16,-1-1 0-16,1 3-2 16,-2-2-1-16,3 4-16 0,2 1-25 15,3 1-10-15,5 2-22 16,4 3-98-16,1 1-102 15,4-1-154-15</inkml:trace>
  <inkml:trace contextRef="#ctx0" brushRef="#br0" timeOffset="101103.4527">13231 14210 198 0,'0'1'253'0,"-2"-4"-193"0,1-6 20 15,2-1 16 1,2-4-17-16,-2-3 17 0,1-1-3 16,1-1-20-16,-3-5-8 15,2 1-15-15,-3-5-23 16,1-3-17-16,-2-5-8 16,0-2-1-16,0-5-1 15,1 0 0-15,0 2 1 0,1 2 1 16,-2 5 0-16,4 7 23 15,-2 2 11-15,4 7-8 16,3 2-11-16,3 2-9 16,4 1-3-16,3 3-2 0,4 1 0 15,6 3 0-15,4 5 1 16,2 1 2-16,3 3 0 16,0 6 2-16,0-1 0 15,-2 3-5-15,-5-3-2 16,0 3 0-16,-7-4-11 15,-3-1-8-15,-7 0-21 0,-3-1-29 16,-7 1-40-16,-9-1-57 16,-8 1-146-16</inkml:trace>
  <inkml:trace contextRef="#ctx0" brushRef="#br0" timeOffset="101271.5027">13345 13868 763 0,'24'3'40'0,"2"-2"75"0,4-1 21 15,2 2-78-15,-2-2-53 16,-3 3-21-16,-4-3-100 16,-4 1-117-16,-3-1-190 15</inkml:trace>
  <inkml:trace contextRef="#ctx0" brushRef="#br0" timeOffset="106760.4699">16610 14019 570 0,'-11'-4'12'0,"0"1"-11"0,-2-1 26 16,5-1 14-16,-2 1-26 16,-2 1 30-16,2-2 5 15,-2 3 4-15,-2 2-1 16,-1 0-4-16,-4 4-24 0,-2 5-15 15,-2 5-1-15,-3 3-7 16,0 1 1-16,2 1-3 16,2 2 6-16,6 2 0 15,4-2 1-15,3 2-4 16,8 0-3-16,1-2 4 0,6 0 4 16,4-4-1-16,4-2 5 15,3-6-1-15,2-4 17 16,3-5 2-16,1-7-4 15,2-9 6-15,3-8-5 16,3-9-6-16,3-6-8 0,3-8 0 16,2-4-3-16,-1-5-7 15,-1-1 0-15,-5-1 0 16,-6 4 1-16,-5 3 0 16,-6 8-2-16,-5 4 1 15,-3 7 1-15,-5 5 5 0,-1 6 1 16,-1 2 0-16,-1 7 0 15,-3 1 1-15,-3 7-4 16,0 2-9-16,-3 5-3 16,0 5 3-16,0 8 2 15,-4 7 1-15,1 8 2 0,0 7-1 16,1 7-2-16,0 4 0 16,0 5 1-16,2 3 0 15,2-1-2-15,1-3 2 16,2-3-1-16,4-3-1 15,2-6-1-15,3-4 0 16,6-6 2-16,3-5-2 0,5-5 0 16,2-7-3-16,4-5 6 15,2-7 5-15,2-2-2 16,3-5 7-16,-2-5 5 16,-1-3-1-16,-3-1 3 15,-4 1-5-15,-5-1-1 0,-5 2-4 16,-4 1-3-16,-4 3 0 15,-2 3 2-15,-2 1-4 16,-5 4-5-16,-1 4-15 16,-3 8 11-16,0 5 5 0,2 4 1 15,2 3 0-15,4 2-2 16,3-2 0-16,4-1-1 16,7-3 1-16,5-7 2 15,2-3-3-15,3-8 6 16,4-4 4-16,3-7 7 15,0-7 2-15,0-5-8 0,-2-4-4 16,-5-1-1-16,-3 0 4 16,-7-2 3-16,-5 3-3 15,-5 1-2-15,-2 5-4 16,-4 0 2-16,-7 3-4 16,-1 2-4-16,-4 1-6 0,-1 1-5 15,-1 2 3-15,2 3 0 16,1 3 3-16,4 3 1 15,2 2 1-15,5 4 4 16,3 4 1-16,2 3-2 16,3 1 2-16,6 2 0 0,6-2 3 15,0 0-2-15,3-2 1 16,0-3 3-16,0 0 1 16,1-2 0-16,-2-3 7 15,2-3 0-15,1 1 3 16,2-1-3-16,0-4-6 0,-1 1 0 15,2-3-5-15,-4 1 2 16,-1 2-1-16,-2-2-3 16,-1 1-1-16,-3 0 2 15,-1 0-1-15,-4 1 4 16,-2 1-1-16,-2-2 3 0,-1 0 0 16,-1-2 0-16,1 0-1 15,-3-1-4-15,-1 1 0 16,0-1 0-16,0 1 1 15,-2-1-1-15,-1 2-2 16,-2 2 0-16,-1 0 0 16,-4 1-1-16,-2 1 2 0,2-1 0 15,-3 4 3-15,2 1 0 16,0 3-1-16,0 1-1 16,2 6 3-16,0 3-4 15,2 5 0-15,1 1 1 16,5 3 1-16,0 1 0 0,6-2-1 15,5-3 2-15,6-2 2 16,1-5 0-16,7-3 3 16,1-4 1-16,2-6 5 15,4-1 0-15,-1-1-2 0,2-3-1 16,-2-2 1-16,2 1 1 16,-1 2-2-16,-4 2-1 15,-1 2-3-15,-4 1-5 16,-8 5-4-16,-4 5-4 15,-4 0 6-15,-4 3 2 16,-4 0-1-16,-3 1 1 16,-7-1 0-16,-5 1-7 0,0-3 4 15,-4 0 6-15,0-3 2 16,4-1-1-16,1-3-12 16,7 0-1-16,3-5 7 15,4 0 3-15,13-1-20 0,10-7 12 16,14-5 12-16,8 1 1 15,12-3-4-15,8 0-1 16,1 3-56-16,0 0-125 16,-3 3-186-16,-2 2-394 15</inkml:trace>
  <inkml:trace contextRef="#ctx0" brushRef="#br0" timeOffset="107322.0377">19083 13618 570 0,'3'-10'44'16,"-2"3"2"-16,-1 5 57 0,1 2-11 15,0 9-59-15,-3 10-20 16,0 12 19-16,1 13 8 15,-2 12-3-15,-1 10 7 16,-1 7 5-16,-1-1 3 16,1 2-17-16,-1-6-13 15,0-7-10-15,0-6-5 0,4-7-4 16,2-8-2-16,0-8-1 16,1-7-3-16,2-8-19 15,2-7-11-15,-2-7-14 16,-1-4-37-16,-2-13-5 0,-5-8-115 15,-6-9-158-15</inkml:trace>
  <inkml:trace contextRef="#ctx0" brushRef="#br0" timeOffset="107987.4165">18852 13971 761 0,'23'1'34'0,"5"7"17"16,9 5 92-16,4 0-60 15,5 1-38-15,-3-2-23 16,0-7-19-16,-4-5-64 16,0-1-23-16,-2-13-14 0,-2-5 21 15,-3-4 19-15,-2-8 31 16,-4-3 25-16,-4-4 7 16,-4-6 0-16,-5-2-3 15,-2 0 0-15,-4 7 1 16,-3 5 11-16,-1 9 27 0,-1 10 20 15,-1 14 18-15,-1 8-14 16,0 17-42-16,-4 12 39 16,1 13-4-16,-1 9-4 15,1 6-9-15,1 2-11 16,-2-3-12-16,2-5-6 16,-1-8-7-16,1-6-2 0,0-7 1 15,2-10 1-15,-2-4-6 16,3-9-1-16,5-8-10 15,7-4-5-15,7-8 14 16,4-4-1-16,6-1-12 16,1 4 5-16,1 5 8 0,-3 4 1 15,-2 11 16-15,-7 8-1 16,-6 4-5-16,-4 0-7 16,-1-1 0-16,0-4-1 15,1-4 1-15,4-8-5 0,3-6-17 16,5-3 9-16,0-3 8 15,1-5 1-15,-4 0 2 16,-2 2 1-16,-4 5 16 16,-5 4-7-16,-2 5-13 15,-5 6 6-15,2 2-3 16,-5-4-3-16,1 1 2 0,0-5-46 16,1-6-39-16,1-7-2 15,2-8-23-15,4-4-21 16,-3-6 42-16,3-2 60 15,-2-3 41-15,1 1 50 16,-3 1-31-16,-2 0-26 0,-1 6-9 16,1 7-6-16,-1 8-8 15,1 4-75-15,2 4-107 16,9 1-102-16</inkml:trace>
  <inkml:trace contextRef="#ctx0" brushRef="#br0" timeOffset="108271.1869">20163 14198 458 0,'38'-4'231'15,"-9"-1"-125"-15,-7 0 60 16,-8-1-48-16,-7 2-22 16,-5 1-25-16,-7 3-37 15,-9 1-26-15,-5 1-8 0,1 8 1 16,1 2 2-16,4 4 0 16,10 4-6-16,3 1-15 15,14 3-2-15,6 1 21 16,2 0 6-16,2 1 23 15,-3-1 19-15,-4-1-17 0,-6-4-12 16,-8-1-6-16,-5-1-2 16,-2-3-6-16,-9-3-3 15,-2-2-9-15,-5-4-42 16,-1-3-34-16,0-2-34 16,-4-5-53-16,0-8-45 0,2-2-85 15</inkml:trace>
  <inkml:trace contextRef="#ctx0" brushRef="#br0" timeOffset="109438.0608">21616 14178 597 0,'-4'-12'85'0,"-1"4"-43"15,-1 0 31-15,-5 5-12 16,-2 2-37-16,-5 6 19 16,-4 8-2-16,-1 7-20 0,-2 7-4 15,2 5-1-15,6 3-6 16,4 1 3-16,12-6 14 16,2-3 11-16,17-8-18 15,9-7-7-15,9-10-4 16,7-4 29-16,10-14 0 0,9-11-4 15,7-9-15-15,7-8-6 16,2-6-1-16,3-5-2 16,-4-4-4-16,-5-3-4 15,-9-1 4-15,-9 0-1 16,-12 4-4-16,-9 5 0 0,-13 10 0 16,-10 9-4-16,-8 12-4 15,-7 10-10-15,-15 13 7 16,-9 5 4-16,-6 15 2 15,-6 11 3-15,-2 11 2 16,3 9-5-16,5 6 2 16,8 3 1-16,8-2 1 0,8 0-1 15,7-6 2-15,3-7 1 16,3-5-2-16,6-9-2 16,6-6-1-16,3-9 0 15,6-7 3-15,7-8 10 16,5-2 10-16,4-9-4 0,3-6-4 15,-6 1 1-15,-2 2 12 16,-11 4 5-16,-8 6-21 16,-12 3-15-16,-4 13-16 15,-6 7 32-15,-6 4-7 16,-2 2 0-16,0-1 0 0,3-2-1 16,5-7-6-16,6-5-2 15,2-5-5-15,12-4-4 16,6-4 20-16,6-6 5 15,4-1-4-15,6 3-2 16,-2 4 15-16,3 2 19 0,-5 6-5 16,-3 5-16-16,-4 2-12 15,-1 1-7-15,-4-4-20 16,0-3-24-16,0-6-12 16,0-1-15-16,3-4 1 15,-3-5-1-15,2-4-24 0,0-1 19 16,0 1 41-16,4 2 31 15,2 2 4-15,2 2 14 16,0 7 17-16,1 0 10 16,-2 11-15-16,-3 2 6 15,-7 5-6-15,-2 2-17 0,-6 1 0 16,-5 2 12-16,-5 0 15 16,-2-1 11-16,-3 0-28 15,-9-2-11-15,-7-1-3 16,-6-4 4-16,-2-2 9 15,-1-2 5-15,-1-2 29 0,4-7 6 16,5 0-17-16,7-2-31 16,10 0-8-16,8-6-6 15,21-2-21-15,19-5 36 16,17 1 4-16,11-1-1 16,12 4-3-16,2 1-5 0,-9 5-33 15,-4 1-78-15,-14 5 22 16,-11 3 10-16,-8 1-13 15,-10-1-16-15,-4-1-55 16,-9-4-81-16</inkml:trace>
  <inkml:trace contextRef="#ctx0" brushRef="#br0" timeOffset="110494.9604">23445 14508 289 0,'-3'0'97'15,"-1"1"31"-15,2 0 16 16,-1-1-49-16,-2-1-8 0,4 0 8 16,-1 1-28-16,0-3-20 15,4 1-25-15,3-3-4 16,3-3 9-16,8-3 5 16,5-2-3-16,7-4-7 15,8-1 2-15,5 1 4 16,2-1-7-16,2 5-9 0,-5 4-1 15,-3 7 0-15,-6 3-4 16,-7 7-11-16,-9 8-4 16,-7 5-1-16,-4 0 6 15,-6 4 2-15,-12-3-4 0,-5 1 3 16,-8-3-6-16,-6-2-2 16,-5-1 13-16,-1-4 3 15,6-5 2-15,5-2 13 16,7-3-8-16,13 0-11 15,10-3-5-15,21-6-48 16,17-1 66-16,20-3-7 0,15 2-3 16,12 2-9-16,4 1-89 15,-8 2-127-15,-11 1-581 16</inkml:trace>
  <inkml:trace contextRef="#ctx0" brushRef="#br0" timeOffset="113175.0858">10636 15080 484 0,'-13'10'15'16,"1"4"97"-16,-2 0 8 15,5 3-57-15,2 3-8 16,4 4-21-16,3 1-29 15,0 0 1-15,8 0 1 16,3-2 17-16,4-1 4 0,1-3-6 16,0-6-6-16,0-4-2 15,1-6-2-15,-2-2-5 16,0-4 6-16,-2-6 6 16,-1-7 6-16,-4-2-2 15,-3-4-9-15,-3-5-8 0,-2-2 0 16,-2-3-2-16,-7 2-1 15,-4 4-1-15,-1 3 0 16,-2 7-3-16,3 8-1 16,-3 7-2-16,3 3 1 0,3 9 0 15,4 3 4-15,6 4-1 16,3-1 1-16,10-1 3 16,7-2 7-16,6-6 6 15,7-4-1-15,0-2-3 16,2-6 0-16,1-5 8 15,0-3 2-15,-2 1 1 0,-3-2 2 16,-3 2-7-16,-2 2-2 16,-4 0-4-16,-4 4-6 15,-4 0-5-15,-1 0-1 16,-4 2 0-16,-1 0 0 16,-3 3 1-16,-1-1-1 0,-1-2-1 15,-2 3 1-15,0-2 1 16,0 2-4-16,0 1-3 15,-1 0 1-15,2-1 4 16,0 0 1-16,0 0 0 16,3 0 0-16,-2 0 0 0,1-1 1 15,-2 0 1-15,1 0-2 16,-2 1 1-16,0 0-2 16,-1 0-2-16,0 0 0 15,0 2-5-15,0-1 1 16,0-1 7-16,-1 1 4 0,0 1-1 15,1-1-2-15,-2-1-1 16,0 2 0-16,-2-2 0 16,-3 4-3-16,-1 3 2 15,-4 1-1-15,-3 4 2 16,0 1-2-16,-3 4 1 16,1 0 2-16,0-1-2 0,3 2 0 15,0 0 1-15,4 0-2 16,2 1 0-16,3 1 0 15,4-1-2-15,1 0 1 16,6 0 7-16,3-2 3 0,6-5-4 16,2-1-1-16,4-5 2 15,1-3 1-15,5-2 7 16,-1-4 0-16,2-4 3 16,-1-2 5-16,-1-1-4 15,-1-3-7-15,-3 0-2 0,1-1-7 16,-2-2 1-16,-2 1-1 15,1 1 0-15,0-2 0 16,-1 2-2-16,0 4-1 16,1-2-5-16,1 1 0 15,-1 3-5-15,-2 0-9 16,-1 1 10-16,-2 3 1 0,-1 0-1 16,-4 2 2-16,-3 0 5 15,-1 1 3-15,-3 1 0 16,-2-2 1-16,-1 1 2 15,0 1-2-15,0 1-2 16,0-1-10-16,0 0 3 0,0 0 5 16,0 0-1-16,-3 0 1 15,1 2 3-15,-4-1 1 16,1 1 3-16,-2 0-1 16,-1 0 0-16,-3 1-2 15,2 1 1-15,0 1 0 0,-2 0 0 16,1-1 0-16,-2 2 0 15,-1 2 0-15,1 0-1 16,-3 2-1-16,2 2 0 16,1 0 2-16,1 3 1 15,4-2 2-15,0 0-5 16,5 1 5-16,1 0-3 0,1-3-4 16,1 2 2-16,3-2 0 15,4-1 0-15,1-3 1 16,3 0-1-16,3-2 4 15,1-2-1-15,2-1 3 0,0 0 3 16,2-2 0-16,-2 1-2 16,2-2-1-16,1-4 0 15,0-1-1-15,0-5-1 16,2-1 0-16,-1-4-2 16,0 1 0-16,-1-2-1 0,0-1 1 15,-3-1 0-15,-2 0 1 16,-3 2 0-16,-2 3-2 15,-1 0 2-15,-3 3-1 16,-3 4 0-16,-2 3-1 16,-1 2 1-16,-1-1-2 15,0 5-9-15,0-1-3 0,-2 4 8 16,-2 3 4-16,0 3-1 16,0 3-3-16,-2 4 2 15,2 1 3-15,2 4 0 16,1 0-1-16,1-1 3 0,0-2-3 15,5-2-1-15,4-5 1 16,2-3-2-16,4-4 0 16,0-5 3-16,5-1 3 15,0-4 0-15,5-6 0 16,-1-1-1-16,-1-3 0 16,-1-1-2-16,-3 1 4 0,-2 0 2 15,-4 1 7-15,-4 3-3 16,-3 2-3-16,0 2-5 15,-4 3-2-15,-2 2 3 16,0 1-11-16,-1 4-7 0,-3 3 14 16,-1 2 3-16,1 1 0 15,0 3-1-15,3 0 0 16,1 0-1-16,0 1-3 16,5-2 7-16,4 0 3 15,4-3-3-15,4-2-1 16,2-5 0-16,5-1 2 0,1-4-1 15,3-3-1-15,-3-1 0 16,0 1-1-16,-1 2-2 16,-2 4 0-16,-4 0 7 15,-2 5-3-15,-3 6-3 0,-1 3-4 16,-5 3-1-16,-2 0 3 16,-3 2 2-16,-1-1 0 15,-1-2 1-15,0-2-1 16,-3-3 0-16,0-3 1 15,0-1 1-15,1-4 1 16,2-3 2-16,0-2 2 0,8-5-5 16,8-8-6-16,8-9 7 15,12-5 2-15,8-7-1 16,9-3-4-16,1 0 1 16,3 4-3-16,-3 5 0 15,-5 5-49-15,-5 6-91 0,-9 6-26 16,-6 2-120-16,-5 2-310 15</inkml:trace>
  <inkml:trace contextRef="#ctx0" brushRef="#br0" timeOffset="113659.881">13145 15520 428 0,'0'-1'431'0,"2"-2"-363"16,-4 3 73-16,2-4 8 0,-1 0-70 15,0-2-29-15,1-3 4 16,-1 3-12-16,0-1-13 16,0 3-11-16,0 0-7 15,-1 1 9-15,1 2 8 16,0 3-16-16,-1 0-20 0,1 3 8 16,-1 1-1-16,0-2-49 15,1 0-53-15,-1-2-129 16,2-2-219-16</inkml:trace>
  <inkml:trace contextRef="#ctx0" brushRef="#br0" timeOffset="114107.027">13114 15198 581 0,'-9'-13'75'0,"-1"-1"-78"15,4-3 92-15,-3 0 47 16,1-2-67-16,2 2 10 0,2-3 9 16,3-1-23-16,2 0-13 15,4-2-27-15,7 0-14 16,4-2-7-16,3 4 0 15,2-2-1-15,-1 4 2 16,1 1 16-16,-2-1 6 0,-4 5-1 16,-2-2-5-16,-3 0-11 15,-4 2-1-15,-6-3 13 16,0-1 9-16,-11-1-1 16,-7-5-1-16,-5 0-7 15,-3 0-6-15,-5 1-9 0,-4 5-5 16,-1 4-6-16,-2 8 3 15,-2 5-2-15,-1 1-5 16,2 10-53-16,5 7-33 16,6 5-39-16,4 5-48 15,7 3-146-15</inkml:trace>
  <inkml:trace contextRef="#ctx0" brushRef="#br0" timeOffset="114797.0853">13577 15565 1118 0,'2'1'70'0,"-2"-1"-17"0,1 0-19 16,0 2-23-16,0-1-13 15,1 1-24-15,0-2-29 16,0-2 2-16,-2-5-79 15,-1-1-255-15</inkml:trace>
  <inkml:trace contextRef="#ctx0" brushRef="#br0" timeOffset="115139.9633">13535 15266 927 0,'-5'-23'109'16,"1"2"-52"-16,1-3 13 0,0 3-11 15,-1-2-54-15,0 0-4 16,2-1 6-16,0-3 13 16,0-1-8-16,4-2-9 15,5-1-3-15,5 2-3 16,6 0-2-16,5 1 0 16,4 2 2-16,-1 2 5 0,-2 6 19 15,-3 2 5-15,-7 5 7 16,-3 3-8-16,-7 0-7 15,-2 4 6-15,-4-3-3 16,-4-1-8-16,-6-1-11 0,-5-2-3 16,-6-1 1-16,-5 2 1 15,-4-1-2-15,0 4-4 16,-1 6-42-16,0 2-53 16,0 7-41-16,-1 12-50 15,-2 5-162-15</inkml:trace>
  <inkml:trace contextRef="#ctx0" brushRef="#br0" timeOffset="121737.1865">22569 4935 544 0,'-11'3'29'16,"2"-2"31"-16,2-1 21 16,6 0-39-16,-1 0-9 15,2-1 3-15,1-5 7 0,5-2-6 16,4-5 18-16,5 0 19 16,5-7-13-16,2-6-20 15,7-3-21-15,5-4-11 16,2-4 0-16,-1-1-7 15,-3 1 0-15,-5 3-2 0,-5 4-15 16,-7 9 0-16,-7 8 1 16,-5 6-4-16,-1 3-15 15,-4 4-60-15,0 0-103 16,-2 0-91-16</inkml:trace>
  <inkml:trace contextRef="#ctx0" brushRef="#br0" timeOffset="122071.9499">22700 4428 422 0,'0'-11'136'16,"2"-2"-27"-16,6 0 7 16,9-5-9-16,6-1-17 15,8-1-24-15,3 0-25 16,3 2-33-16,-3 6-7 0,-1 7 0 15,-5 5-1-15,-7 7-3 16,-5 10-6-16,-5 8 0 16,-6 6 27-16,-3 2 25 15,-6 6-8-15,-3 2-9 16,-5 2 4-16,2-1-5 16,-1-1-18-16,3-4-5 0,4-3-4 15,4-5-31-15,1-5-33 16,2-7-36-16,8-4-50 15,-3-9-112-15,4-4-176 16</inkml:trace>
  <inkml:trace contextRef="#ctx0" brushRef="#br0" timeOffset="122789.1609">22960 3634 629 0,'0'-7'12'15,"1"1"49"-15,0 6 5 16,5 4-53-16,2 13-17 0,7 8 41 15,2 12 0-15,2 5-9 16,0 8 3-16,0-2 5 16,-3 1-10-16,-5-4 4 15,-5-5 3-15,-4-5-11 0,0-9-18 16,-3-5 3-16,-6-4-3 16,2-10 0-16,-6-5 5 15,-2-8-1-15,0-14-16 16,-4-8 16-16,0-12-6 15,1-10-10-15,4-2-14 16,4-4 16-16,8 1 3 0,9 4 4 16,7 5 28-16,6 2 1 15,3 6-1-15,4 4 1 16,0 4 2-16,-6 7 6 16,2 8-2-16,-8 12-12 15,-6 6-18-15,-9 15-23 0,-2 8 23 16,-11 9 2-16,-7 2-6 15,-5 2-7-15,-2-4 0 16,1-2-6-16,0-5-23 16,3-4-35-16,6-8-43 15,4-6-72-15,4-6-96 0,5-4-240 16</inkml:trace>
  <inkml:trace contextRef="#ctx0" brushRef="#br0" timeOffset="123225.6157">23305 3414 456 0,'0'-9'43'16,"0"2"64"-16,0 3 23 16,0 1-19-16,1 3-33 15,0 0-41-15,3 7-24 0,6 7 6 16,3 6 42-16,0 7-5 15,0 2-18-15,-2 4-16 16,-4 3-7-16,-3-6-4 16,-2-4 7-16,0-5 4 15,-4-4-10-15,2-7-8 16,2-4-1-16,-2-6-1 0,3-8-4 16,-1-7 19-16,3-8-14 15,3-2-1-15,1-1-2 16,-1 2-2-16,2 4-3 15,-3 7-29-15,2 4-22 16,-2 3-62-16,1 1-95 0,-1 0-131 16</inkml:trace>
  <inkml:trace contextRef="#ctx0" brushRef="#br0" timeOffset="123649.3182">23619 3279 772 0,'8'20'124'0,"0"7"-68"16,-1 0 49-16,2 4-44 16,-3-4-24-16,3-3-28 15,-4-5-4-15,0-7-5 0,-2-5-2 16,0-4 4-16,-3-3-4 16,0-10-49-16,0-8-33 15,-2-6-105-15,-7-12-309 16</inkml:trace>
  <inkml:trace contextRef="#ctx0" brushRef="#br0" timeOffset="123770.0324">23608 3080 932 0,'-9'0'41'16,"5"4"27"-16,3 6-49 16,6 3-27-16,6 0-91 15,3 4-147-15,4-3-223 0</inkml:trace>
  <inkml:trace contextRef="#ctx0" brushRef="#br0" timeOffset="124055.3683">23907 3198 789 0,'0'0'41'0,"0"0"8"16,0 0 13-16,0 0-49 15,0 0-4-15,0 0 3 16,0 0 0-16,-46 142 6 15,46-128 1-15,6-4-8 0,7-7 9 16,4-3 19-16,2-13 12 16,2-3-4-16,1-6-13 15,-1-4-16-15,-4-1 0 16,-4-1 2-16,-8 2 3 16,-5 1 7-16,-8 8-16 0,-12 5-15 15,2 9-17-15,-3 3-48 16,2 6-68-16,3 7-50 15,3-2-138-15</inkml:trace>
  <inkml:trace contextRef="#ctx0" brushRef="#br0" timeOffset="124487.9422">24225 3079 577 0,'2'0'61'15,"-1"0"-10"-15,1 0 42 16,0 4-5-16,2 4-10 0,2 2-19 16,-3 3-5-16,-1 4 0 15,1 3-14-15,-1 0-19 16,-4 1-13-16,2 2-3 15,-3-4-1-15,0-2-1 0,0-3-2 16,-2-3 2 0,3-5 0-16,0-2 1 0,1-2 2 15,-1-2 0-15,1-9 0 16,2-4 10-16,2-5-9 16,5-1-2-16,-1-3 2 15,7 3 16-15,-1-2 2 0,3 5-6 16,1 0-11-16,4 2-7 15,2 3-5-15,-1 1-14 16,-2 2-31-16,-2 3-28 16,-3 2-59-16,-3 3-34 15,-8 4-20-15,0 2-61 0,-4 1-14 16</inkml:trace>
  <inkml:trace contextRef="#ctx0" brushRef="#br0" timeOffset="124829.8023">24509 2911 385 0,'4'0'373'16,"-2"10"-336"-16,2 7 14 15,1 7 84-15,4 6-38 0,0 4-10 16,-2 3-24-16,3-1-22 16,-4-2-8-16,1-6-13 15,-1-5-12-15,1-6-5 16,-2-5-1-16,1-4-6 0,-4-3-18 15,0-3-45-15,0-2-27 16,-4 0-27-16,-2-7-28 16,-3-10-208-16</inkml:trace>
  <inkml:trace contextRef="#ctx0" brushRef="#br0" timeOffset="124975.354">24496 2735 1097 0,'0'-7'77'16,"0"3"-28"-16,2 1 30 16,6 1-60-16,4-2-39 0,-1 3-154 15,-4 1-180-15</inkml:trace>
  <inkml:trace contextRef="#ctx0" brushRef="#br0" timeOffset="145226.4152">15927 16058 462 0,'3'1'88'16,"0"0"-90"-16,3-2 3 15,7-4 32-15,3-6-2 0,2-2 15 16,4-5 11-16,3-3 3 16,2-5 4-16,0-3-26 15,3-5-12-15,3-3-3 16,-1-4 2-16,3-2-4 16,0-1-4-16,-1 2 1 0,-1 1-1 15,-5 3-2-15,-3 6-5 16,-5 3-4-16,-4 4 0 15,-6 4 4-15,-3 5 10 16,-2 6 2-16,-4 1-10 16,1 7 14-16,-3 3 1 0,-5 5-22 15,-4 8-11-15,-4 9 3 16,-6 9 3-16,-7 11 1 16,-4 12-2-16,-7 8 2 15,-4 7-2-15,-5 6 2 16,-2 6-1-16,-2 2-1 0,0 0 2 15,3-3-3-15,2-3 2 16,6-5 1-16,6-2-3 16,6-8 1-16,9-4 3 15,7-6-3-15,7-6 0 16,6-9-1-16,5-8 1 16,7-8-3-16,5-9 1 0,4-10 3 15,2-3 0-15,1-13 2 16,2-8 1-16,1-9 4 15,0-9 9-15,0-8 6 16,1-8-6-16,-2-4 3 16,-3-5-2-16,0-7-10 0,-4 1-2 15,-5 1-4-15,-3 2 0 16,-4 6 1-16,-6 4-1 16,-2 13 1-16,-4 9 3 15,-6 10-1-15,-4 12 2 16,-1 9-3-16,-3 8-6 0,0 12-3 15,4 9-4-15,6 3-62 16,6 3-46-16,4-8-93 16,12-6-142-16</inkml:trace>
  <inkml:trace contextRef="#ctx0" brushRef="#br0" timeOffset="145806.273">16672 15720 448 0,'9'-14'44'0,"-3"4"27"15,-1 2 12-15,-1 5 2 16,1 4-37-16,-1 9-14 16,-2 9 8-16,0 7-5 15,-2 7 1-15,2 4-1 0,-4 1 0 16,-4-1-11-16,-1-3-13 15,-1-2-10-15,-1-7 1 16,0-5-2-16,2-5-1 16,1-6 1-16,4-7 1 15,2-5 0-15,4-11 0 16,9-2-6-16,7-4 1 0,8-1 1 16,9 3 0-16,8-1 2 15,4 8 1-15,4 1 12 16,1 3-4-16,3-1-7 15,-5 0-3-15,0 1 0 0,-2-2 1 16,-4-3 1-16,0-4-3 16,-5 0 2-16,-3-1-1 15,-5 2 1-15,-6 0 0 16,-8 5 1-16,-11 2 1 16,-8 6 4-16,-2 4 41 15,-13 5 2-15,-5 5-45 0,-2 5-4 16,-1 2 0-16,4 2-1 15,2 2-1-15,8-1-1 16,3 0 0-16,4 0 1 16,6 0 0-16,7-4 0 15,5-1-1-15,5-2 4 0,5-3-2 16,5-4 1-16,0-4-2 16,2-2-39-16,1-4-19 15,0-6-14-15,-4-5-79 16,-2-5-139-16,-3-4-220 15</inkml:trace>
  <inkml:trace contextRef="#ctx0" brushRef="#br0" timeOffset="145959.9013">17642 15780 642 0,'-16'0'6'16,"-2"3"38"-16,-6 7 15 0,-5 5-37 15,-2 4-6-15,0 4 17 16,1 0-13-16,5-2-17 15,10-3-6-15,7-1-63 16,7-6-115-16,2-5-223 16</inkml:trace>
  <inkml:trace contextRef="#ctx0" brushRef="#br0" timeOffset="147112.7953">18192 15720 541 0,'-3'0'-27'0,"-3"-1"-31"16,0 0 69-16,-1-1 10 0,0 1 25 15,-3-2 34-15,0 3-10 16,-1 0-11-16,0 3-4 15,-3-2-13-15,1 5-23 16,-1 1-3-16,-2 1 1 16,3 3-3-16,0 2 0 0,1 3-8 15,1 1-1-15,3 2-2 16,3 2-1-16,2 0-2 16,2 1 0-16,1-1 0 15,7-4 0-15,4-1-1 16,4-4 2-16,3-3-1 0,6-6 4 15,5-2 23-15,3-5-3 16,4-6-9-16,4-5-4 16,3-3 2-16,-2-3 7 15,0 0 6-15,-3 1-2 16,-5 0-6-16,-5 5-10 0,-8 5-7 16,-6 5 0-16,-8 2-2 15,-4 8-1-15,-4 7 2 16,-6 6 1-16,-2 3 0 15,-1 3-1-15,3 1 1 16,0 0-1-16,3-1 0 0,4-5 0 16,2-2 0-16,6-5 0 15,5-6 0-15,9-4 5 16,4-7 4-16,10-7 10 16,2-5 3-16,3-3-8 15,0 1-7-15,-3 2-2 0,-8 5 1 16,-8 6-6-16,-7 6 0 15,-8 9-3-15,-6 7 3 16,0 3 2-16,-1 3-2 16,-2 0 1-16,1-2-1 15,4-6-1-15,5-2 0 0,5-6 1 16,6-5 2-16,4-1-1 16,5-3 2-16,3-5-1 15,2-2-1-15,1 0 1 16,-2 1 2-16,-2 0 3 15,0 0-3-15,-3 0-3 0,-3 0-1 16,-5 0 1-16,-3-3 1 16,-4 2-1-16,-7-2 2 15,-3 2 1-15,-3 0-2 16,-6 5-4-16,-3 3 0 16,1 2-2-16,-3 3-1 0,1 5 1 15,-1 5 3-15,4 1-1 16,3 0 0-16,2 2 0 15,2-2-1-15,6 1 0 16,9-2 3-16,7-4-1 16,5-3 2-16,8-3 0 15,1 1 0-15,2-3 1 0,-3 4-2 16,-5 0 0-16,-6 4-1 16,-7 2 1-16,-6 2 1 15,-8 0 0-15,-2-1 1 16,-5-2 7-16,-2-4 5 15,0-2-11-15,1-2-10 0,1-5-2 16,3-6-4-16,6-2-8 16,11-3 6-16,2 0 8 15,6 3 4-15,6 4 3 16,-1 5 2-16,-1 3 20 16,-3 6-5-16,-6 5-15 0,-5 5 0 15,-1 1 1-15,-5 1-1 16,0-1 1-16,-3-2 1 15,-1-5-5-15,0 0 1 16,1-4-1-16,-2-4-17 16,1-3-43-16,0 0-17 0,2-4-6 15,3-7-63-15,3-3-41 16,4-4-67-16</inkml:trace>
  <inkml:trace contextRef="#ctx0" brushRef="#br0" timeOffset="148340.4488">20040 15912 560 0,'1'-4'91'16,"-1"0"-38"-16,-3 1 10 16,-6 1 18-16,-2 1-39 15,-3 4-12-15,-3-2 10 16,-1 6-10-16,-1 2-8 15,-1 4-3-15,5 1-1 16,1 3-1-16,6 1 4 0,3 1-5 16,5 2-7-16,4 0 5 15,6-2 5-15,8-2-5 16,6-4-4-16,4-5-2 16,4-6 5-16,5-3-4 0,1-5-5 15,1-6-3-15,0-6-7 16,-5 0-28-16,-1-3 4 15,-6 1 17-15,-5 2 13 16,-1 4 2-16,-9 4-2 16,-4 9 2-16,-7 3-1 0,-3 15 25 15,-2 3 11-15,-6 4-18 16,3 1-11-16,1-1-5 16,6-5-3-16,0-7-2 15,10-6 1-15,10-4 1 16,4-5 1-16,2-4 1 15,3-2-2-15,0 3 1 0,-1 6-1 16,-2 1 0-16,-5 15-1 16,-3 10 6-16,-2 6 7 15,-6 5-9-15,-6 4-2 16,-5 2-1-16,-8-2 3 16,-10 0-6-16,-9-1-4 0,-7-2 5 15,-5 0 0-15,-5-2 6 16,-1-2 8-16,4-4 24 15,3-6-1-15,10-5-28 16,8-9-8-16,9-8-29 16,11-12-11-16,9-15 6 0,18-13 26 15,16-12 9-15,16-8 2 16,15-9 13-16,11 2 16 16,2 3-10-16,-5 10-16 15,-6 11-3-15,-14 11-5 16,-13 13-57-16,-14 8-35 0,-9 9-94 15,-11 0-260-15</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44:46.479"/>
    </inkml:context>
    <inkml:brush xml:id="br0">
      <inkml:brushProperty name="width" value="0.05292" units="cm"/>
      <inkml:brushProperty name="height" value="0.05292" units="cm"/>
      <inkml:brushProperty name="color" value="#FF0000"/>
    </inkml:brush>
  </inkml:definitions>
  <inkml:trace contextRef="#ctx0" brushRef="#br0">6219 808 747 0,'0'-10'26'16,"-5"1"15"-16,0 8 45 0,0-1-66 15,0 2-11-15,-1 6 19 16,1 7-17-16,0 5-10 16,1 8 5-16,0 8 5 15,1 3 3-15,-4 7 5 16,3 7-4-16,-1 3-2 0,0 4-5 15,0-2-6-15,-3 2 1 16,1-1-1-16,-2-4-1 16,-1-3 1-16,0-3 3 15,0-6 3-15,1-4 6 16,1-5-4-16,1-7-6 16,3-7-3-16,2-3 2 0,-2-7-6 15,4-2-12-15,0-6-45 16,0-3-36-16,4-11-73 15,1-5-42-15,3-12-275 16</inkml:trace>
  <inkml:trace contextRef="#ctx0" brushRef="#br0" timeOffset="362.9024">6433 633 649 0,'0'-23'0'0,"0"9"48"16,-3 7 37-16,-1 7 13 16,-1 7-73-16,-1 14-25 15,0 8 11-15,3 13-2 0,-3 11 23 16,2 5 2-16,-1 10 1 16,0 3 4-16,1 0 3 15,1 3-14-15,-1-4-7 16,0-2-7-16,0-3-9 15,0-7-3-15,-1-4 0 16,0-6 0-16,2-6-1 0,-3-4 1 16,2-6-2-16,1-7 1 15,1-6 0-15,2-4-4 16,0-6-26-16,2-5-36 16,3-4-27-16,3-4-33 15,-3-8-15-15,-2-6-61 0,-2-2-179 16</inkml:trace>
  <inkml:trace contextRef="#ctx0" brushRef="#br0" timeOffset="847.7644">6038 1258 145 0,'1'4'585'15,"12"-2"-593"-15,8 3 48 0,10-3 104 16,10 2-40-16,2 0-51 16,6-1-27-16,-2 1-21 15,-2-4-3-15,-5 0-9 16,-3 0-18-16,-7-7 1 16,-5-1 9-16,-4 2 13 0,-8-3 4 15,-4 5 1-15,-4 1 23 16,-5 3 14-16,-2 3 5 15,-8 10-25-15,-3 7-16 16,-2 4-2-16,1 6 2 16,1 5-3-16,5 2-4 0,7-3 1 15,1-2 0-15,11-4 8 16,8-9 1-16,7-5 0 16,4-10 9-16,3-4 10 15,5-9-5-15,-1-5-2 16,-1-10-3-16,-1 0 3 0,-9-3 7 15,-6-3-4-15,-9-1-8 16,-11 1-3-16,-4 7-2 16,-16 0-4-16,-7 8-6 15,-6 9-6-15,-3 6-8 16,0 9-6-16,4 4-17 0,7 6-34 16,8-2-75-16,9-3-100 15,8-6-142-15</inkml:trace>
  <inkml:trace contextRef="#ctx0" brushRef="#br0" timeOffset="1519.2438">6995 1232 471 0,'0'-11'58'0,"0"4"44"16,0 3 1-16,0-1-37 16,0 4-19-16,0 1-24 15,0 4-28-15,0 5 14 16,2 5 29-16,0 6 2 16,0 5-6-16,3 4-6 0,-2 2-1 15,0 3 3-15,0-2-4 16,0-1-12-16,0-3-6 15,-1-4-3-15,0-4-1 16,1-6-1-16,-1-5 1 16,2-4-1-16,1-2-2 0,3-4 5 15,3-9 12-15,4-4 6 16,1-5-16-16,2 3-2 16,-2 2-2-16,-1 5 14 15,-4 7 1-15,-2 6-18 16,-4 12 4-16,-2 7 4 15,-2 2-3-15,-1 1-1 0,2-2-2 16,0-6 0-16,3-5-2 16,3-6-5-16,5-7 3 15,3-7 7-15,4-7 2 16,1-6-1-16,1-4-1 16,-2 1 7-16,-1-1 3 0,-3 5 0 15,-3 5-7-15,-2 0-10 16,-1 4-8-16,3 2-48 15,3-5-57-15,6-2-77 16,4-3-118-16,6 0-279 16</inkml:trace>
  <inkml:trace contextRef="#ctx0" brushRef="#br0" timeOffset="2563.33">8913 1242 259 0,'-3'-9'467'0,"-8"0"-488"0,-3 6 2 16,-6 3 42-16,-4 4 10 15,-6 10-13-15,-1 6 5 16,-3 10-2-16,0 4 8 15,6 3-9-15,4-1-9 16,10-1 1-16,8-8-7 0,6-4-11 16,8-12 5-16,13-8 6 15,9-10 7-15,9-18 36 16,11-14-3-16,7-12-18 16,7-14-17-16,4-5-3 15,-1-4 29-15,-4-1 3 0,-7 3-7 16,-8 5-17-16,-10 4-7 15,-10 6 0-15,-10 10-6 16,-12 9-1-16,-6 7 1 16,-7 13 0-16,-10 7 1 0,-7 11-7 15,-6 11-7-15,-5 14-3 16,-3 15 9-16,0 9 0 16,4 11 1-16,5 4 1 15,8 3 0-15,8-3 0 16,7-3 0-16,5-6 2 15,1-4 0-15,5-7-2 0,3-7 0 16,1-6 3-16,5-8-4 16,1-6 2-16,4-7 0 15,3-6 3-15,4-6 2 16,3-7 2-16,2-5-1 16,-4 0-3-16,-6 1 3 0,-6 6 6 15,-7 7-1-15,-8 10-26 16,-5 11 22-16,-5 7-5 15,-1 6 3-15,-1-2-2 16,5-1-3-16,4-5-1 16,3-5-1-16,5-7-3 0,9-10 3 15,5-4 6-15,5-8 3 16,5-12 7-16,3-10 3 16,4-3-6-16,-3-9 2 15,-6 3 10-15,-5 1 5 16,-10 8-12-16,-12 8-9 0,-4 10 1 15,-13 11-9-15,-9 4-8 16,-3 11-7-16,-1 7-36 16,0 0-27-16,7 1-50 15,8-4-96-15,9-3-102 16,8-5-200-16</inkml:trace>
  <inkml:trace contextRef="#ctx0" brushRef="#br0" timeOffset="3434.4197">10610 1144 761 0,'5'-14'0'0,"-4"7"0"0,-1 4 30 16,0 4 4-16,0 11-35 15,-3 9 6-15,-1 8 9 16,-1 3 6-16,1 5 0 16,3 0 0-16,0-3-1 0,1-8 3 15,4-4-6-15,7-6-14 16,4-7-7-16,6-9 12 15,5-2 2-15,3-9-2 16,1-2 8-16,-5 0 2 16,-3 2 6-16,-6 10-1 15,-8 5-19-15,-3 14-4 16,-5 7 25-16,0 3-11 0,0 3-7 16,0-5-4-16,0-5-1 15,6-6-1-15,5-9-7 16,5-6 14-16,3-3-2 15,4-9 2-15,-1-4 0 0,1-3 0 16,0 1 4-16,-2 2-8 16,-1 4-3-16,0 0 0 15,1 2-1-15,6 0-3 16,3-1-16-16,5-3-13 16,4-3 2-16,1-2 11 0,1-2 18 15,-2 0 2-15,-4 0 1 16,-7 0 16-16,-7 5 2 15,-7 5-10-15,-7 0 17 16,-7 5 5-16,-2 4 1 16,-9 0-16-16,-6 2-15 15,-5 0-1-15,-4 7 3 0,-2 7-3 16,0 3-5-16,1 5 8 16,5 6 1-16,9 2-4 15,8 0-1-15,7-2-3 16,14-4 1-16,11-3 5 0,8-7 4 15,8-3-4-15,6-4 1 16,2-1-7-16,-3-5-93 16,-3-1-89-16,-9 0-119 15,-6-7-282-15</inkml:trace>
  <inkml:trace contextRef="#ctx0" brushRef="#br0" timeOffset="3590.1275">11590 1269 765 0,'-36'17'-59'16,"-4"7"55"-16,-4 5 35 0,0 3-22 15,0 4-8-15,6-3-8 16,10-3-102-16,9-6-164 16</inkml:trace>
  <inkml:trace contextRef="#ctx0" brushRef="#br0" timeOffset="5000.9979">13149 1198 623 0,'-5'-10'10'0,"-5"4"5"15,-6 5 47-15,-7 1-32 16,-3 3-21-16,-1 8 7 16,-3 2 20-16,1 0-3 0,8-1-11 15,6 0-10-15,9-5-4 16,7-1-26-16,11-1 16 15,9 1 12-15,6 4 0 16,5 6 17-16,0 8 21 16,-3 6-5-16,-5 8-14 0,-9 2-7 15,-10 4 14-15,-6 0 0 16,-13 0-11-16,-7-2-12 16,-10 1-8-16,-8-3 1 15,-7 1-6-15,-6-1 4 16,-6 1 0-16,-4-3 0 0,-2-1 0 15,3-4-3-15,3-6 12 16,10-10-20-16,7-11 9 16,15-12-1-16,13-14-27 15,13-13-4-15,14-9 13 16,15-5 18-16,12-3 10 16,10 1 9-16,11-1 10 0,7 0-3 15,4 2-17-15,6 0-6 16,-2 4 2-16,-1 2-1 15,-3 1 1-15,-7 2-4 16,-6 3-1-16,-9 1 1 16,-7 6-1-16,-11 5 2 0,-10 5-3 15,-10 8 0-15,-8 6 4 16,-7 5 21-16,-11 7-13 16,-5 7-15-16,-4 0 2 15,1 3 2-15,0 4-3 16,3-1 1-16,5 4-3 0,6-4-1 15,5-1 3-15,2 2 1 16,6-6-4-16,8-2 4 16,5-6 5-16,5-6 4 15,5-3 0-15,4-11 3 16,3-4-4-16,0-4-1 16,-2-2-1-16,-3 2-2 0,-3-2 0 15,-5 3-1-15,-3 2 3 16,-5-1-2-16,2 1-2 15,-1 0-3-15,1-1 2 16,1 0-2-16,-1 0 3 0,2-3-12 16,-2 4 3-16,-1-1 4 15,-3 2 2-15,-1 0 2 16,-4 3 0-16,-2-1 2 16,0 2-1-16,0-2-1 15,1-3 0-15,-1 1 0 0,1-4-2 16,2-3 1-16,-2-2-2 15,0-1 2-15,-2-1 0 16,0 2 2-16,-2 0 0 16,-1 4 2-16,0 1 1 15,-4 5 3-15,-2 3-6 0,-1 3 2 16,-1 4-6-16,-1 1 1 16,-2 5-2-16,3 15-5 15,-1 8 0-15,-1 14 2 16,2 10 8-16,0 11 4 15,2 3 3-15,2 6 4 16,2-6-4-16,-1-2-5 0,3-7-1 16,0-7 0-16,3-7 0 15,2-7-1-15,-2-6 0 16,-1-6-1-16,-1-4-17 16,-2-5-13-16,1-7-22 0,-3-3-27 15,-5-5-27-15,-4-13-78 16,-6-9-279-16</inkml:trace>
  <inkml:trace contextRef="#ctx0" brushRef="#br0" timeOffset="5151.1698">13722 1089 762 0,'6'-6'2'0,"8"2"14"16,8 1 89-16,10 0-32 16,5 1-28-16,10 2-17 15,6 2-16-15,1 5-15 16,2 1-188-16,-1 0-289 15</inkml:trace>
  <inkml:trace contextRef="#ctx0" brushRef="#br0" timeOffset="5539.0457">15257 670 617 0,'14'-17'29'15,"-5"10"28"-15,0 10 18 16,-6 15-53-16,-2 17-19 16,-4 12 22-16,-5 12 14 15,-2 10 7-15,-1 5 8 16,-1 3-17-16,2 1-10 16,1-7-9-16,1 0-1 0,3-6-7 15,2-5-1-15,2-9-7 16,-1-6 0-16,4-9 2 15,-1-6-9-15,3-10-27 16,1-10-32-16,1-10-43 16,-4-8 16-16,0-17-126 0</inkml:trace>
  <inkml:trace contextRef="#ctx0" brushRef="#br0" timeOffset="6197.2233">15087 1163 772 0,'17'7'-39'0,"6"4"43"16,8 2 105-16,5-3-8 16,3-3-52-16,3-4-37 15,0-5-9-15,2-12-82 16,-3-8-50-16,0-8 19 0,1-7 1 16,-5-6-5-16,-1-2 4 15,-5-5 68-15,-3-4 87 16,-1 0 90-16,-6 4 36 15,-3 4-33-15,-3 11-21 16,-4 11-47-16,-5 11-27 0,-4 13-4 16,-3 13-21-16,-7 15-18 15,-4 11 9-15,-2 11 7 16,1 5 23-16,2 6 16 16,-1-4-20-16,4 1-11 15,2-5-14-15,-1-5-5 0,1-4-2 16,0-9-1-16,1-4 0 15,1-10 0-15,2-7 1 16,2-7-3-16,0-6-9 16,4-3-5-16,7-7 13 15,3 2 2-15,1 3-1 0,2 4 1 16,1 1-2-16,-1 9 3 16,2 4 1-16,2-1-2 15,5-3 0-15,4-4 0 16,5-4 2-16,3-6-2 15,3-6-6-15,-2-7-9 0,-2-4 2 16,-7-2 11-16,-6-4 3 16,-8 4 2-16,-6 2 2 15,-7 3-3-15,-3 5 10 16,-5 9 10-16,-9 4-17 16,-1 11-12-16,-5 9 0 0,0 3 5 15,2 5-1-15,5 3 1 16,7-2-2-16,6-2-1 15,13-7-13-15,12-2-14 16,10-5 29-16,8-5 6 16,6-3-3-16,1-5-4 0,0 0-65 15,-4 0-43-15,-1-5-15 16,-7-3-92-16,-2-5-140 16</inkml:trace>
  <inkml:trace contextRef="#ctx0" brushRef="#br0" timeOffset="6790.9589">16909 1149 310 0,'-4'-5'22'0,"-1"0"24"16,-1-1 64-16,1 3 6 15,0 2-24-15,1-1-38 16,1 2-32-16,-1 0 3 16,-1 0 2-16,0 0-6 15,-3 2 0-15,-2-1 13 16,-3-1 0-16,-3 0-4 0,-3 3 10 16,-3 1-7-16,2 3 4 15,-1 0-8-15,6 5-13 16,4 2-10-16,5 0-7 15,5 3-16-15,9 2 10 16,8 2 12-16,5 2 0 0,4-2-2 16,4 3 1-16,-3-4 5 15,0-1 19-15,-6-1-5 16,-6-2-10-16,-6-2 7 16,-6 0 0-16,-4 0-7 15,-13-1 1-15,-7-2 8 0,-6-2-10 16,-9-2-3-16,0-4-7 15,-4-3-25-15,2 0-60 16,3-5-27-16,6-3-47 16,11-2-84-16,4 0-72 15</inkml:trace>
  <inkml:trace contextRef="#ctx0" brushRef="#br0" timeOffset="7183.3483">17369 1248 637 0,'-2'-10'16'16,"0"-1"4"-16,-2 5 32 0,-4 2-1 15,-5 4-24-15,-4 0 6 16,-6 8 10-16,-1 9-7 16,-1 5 4-16,2 3-7 15,4 6-12-15,8 1 7 16,6 3-8-16,7-5-14 0,8-2-4 15,8-2 4-15,6-6-3 16,5-3-1-16,3-6-8 16,3-4-24-16,2-4-35 15,2-3-34-15,-5-5-37 16,0-7-94-16,-5-8-204 0</inkml:trace>
  <inkml:trace contextRef="#ctx0" brushRef="#br0" timeOffset="7309.2539">17530 1325 843 0,'-30'8'16'0,"-4"5"16"0,0 8 46 16,1 6-52-16,3-1-24 15,5 2-12-15,6-2-90 16,4-5-88-16,7-3-188 16</inkml:trace>
  <inkml:trace contextRef="#ctx0" brushRef="#br0" timeOffset="7768.0256">18607 1523 562 0,'-2'4'26'0,"1"-3"21"16,1-1 59-16,5-9 15 16,3-5 8-16,1-8-50 15,2-6-25-15,1-8-20 0,2-7-18 16,0-6-12-16,-3-5-2 15,-3-6-2-15,-4-3 0 16,-1-1-4-16,-2-1 3 16,2 7 4-16,-3 8 2 15,2 7 14-15,7 12 9 0,8 11-11 16,12 3-7-16,14 10-4 16,15 4 7-16,10 3 10 15,6 3-1-15,3 4-16 16,-4 4-2-16,-11 2-24 15,-13 3-69-15,-14-1-63 0,-14-2-52 16,-15 3-49-16,-8-6-51 16</inkml:trace>
  <inkml:trace contextRef="#ctx0" brushRef="#br0" timeOffset="8331.0607">19003 995 628 0,'6'7'-24'0,"12"-4"74"16,10-2 142-16,10-1-35 16,5 0-56-16,7 0-8 0,3 0-43 15,1 0-43-15,-6 0-18 16,-3 5-36-16,-9 3 13 16,-4 5 14-16,-8 4 7 15,-9 3 4-15,-6 5 2 16,-4 1 3-16,-3 4 8 0,-8 1 21 15,-2-1-6-15,-5-3-13 16,-3-2 1-16,-1-2-2 16,-1-7-2-16,2-1-6 15,3-6-5-15,6-5 10 16,5-4-1-16,11-9-17 0,14-6 22 16,12-3 13-16,12-3 10 15,9-1 13-15,6 4 14 16,0 3-19-16,-2 4-32 15,-6 4-4-15,-11 3-1 16,-4 2-4-16,-10-2-19 16,-8 3-15-16,-4 0 0 0,-10 0 16 15,-7 1 12-15,-9 0-8 16,-13 3 19-16,-5 7-3 16,-4 1 2-16,0 8 0 15,3 2 8-15,8 3-4 16,8 2-7-16,10 0-5 0,3-3 1 15,14-1 5-15,5-5-9 16,8-4 8-16,3-2 3 16,7-4-4-16,-1-4-76 15,0-3-91-15,-5-3-93 16,-3-8-233-16</inkml:trace>
  <inkml:trace contextRef="#ctx0" brushRef="#br0" timeOffset="8479.4779">20107 1164 1065 0,'-28'6'-22'0,"-8"7"-29"16,-4 6 63-16,-1 6-6 15,1 2-28-15,6-1-122 16,5-4-43-16,7-3-124 16</inkml:trace>
  <inkml:trace contextRef="#ctx0" brushRef="#br0" timeOffset="9031.909">20520 1100 618 0,'12'-12'54'16,"-12"4"22"-16,-4 4 54 15,-13 4-87-15,-7 6-29 16,-5 6 4-16,-4 4 4 15,0 4-10-15,4 0-8 0,8 0-3 16,10-3 2-16,11-8-15 16,12-7-59-16,19-6 27 15,6-9 30-15,9-7 18 16,3-7 29-16,-1 6 42 16,-7 2-13-16,-9 7 1 0,-10 9-41 15,-13 7-22-15,-10 15-10 16,-9 12 24-16,-11 10-4 15,-10 6-4-15,-8 8-5 16,-6 5-21-16,-3 0-2 16,-4 2 6-16,1-1 16 15,2 3 1-15,2-3 1 0,6 0-1 16,5-1 2-16,7-2-3 16,6-7 7-16,6-1 20 15,5-10-10-15,6-9-11 16,3-7-1-16,1-10 2 15,2-10-2-15,8-8 3 0,4-16 36 16,5-14 5-16,0-10-15 16,5-10-15-16,2-7-8 15,-5-3-7-15,2 2-3 16,-4-2 0-16,-2 7-1 16,0 7 0-16,-3 8-3 0,-2 9 0 15,-1 12 0-15,-2 8-4 16,-3 10-9-16,0 3-15 15,-1 6-35-15,1 4 26 16,2 1-17-16,1-3-32 0,5-3-70 16,4-5-99-16,2-7-206 15</inkml:trace>
  <inkml:trace contextRef="#ctx0" brushRef="#br0" timeOffset="9835.1351">20673 1208 524 0,'13'-10'65'0,"-8"3"7"16,-4 7 38-16,-1 10-55 16,-3 10-44-16,-6 7-1 15,0 5-1-15,2 1-6 16,5-2-2-16,4-5 2 0,9-10 1 16,13-10-7-16,10-7 8 15,10-13 38-15,6-12 1 16,5-6-26-16,-2-3-5 15,-4-1 43-15,-3 5-16 16,-8 5-37-16,-9 6 1 0,-8 10-2 16,-6 10 6-16,-5 0 5 15,-3 13-8-15,-5 4-2 16,0 3 1-16,0 1-2 16,2-2-1-16,1-1 1 15,6-5 1-15,5-7-5 0,8-6 1 16,5-2 11-16,7-9-3 15,2-8-4-15,2-2 0 16,-4-4 0-16,-6-1 5 16,-8 1 3-16,-11 3-1 15,-8 2 3-15,-6 5 8 0,-8 7-1 16,-7 3-10-16,-3 5-10 16,-3 7-1-16,2 10 1 15,1 3-4-15,4 4-6 16,5 3-15-16,8 2 12 15,5-1-4-15,11-4-2 0,10-3 10 16,7-8 12-16,7-2-1 16,7-5 8-16,3-3 12 15,-2-3-3-15,0 0-11 16,-6 0-4-16,-5-2-4 16,-10 1 0-16,-6 1 1 0,-7 0-1 15,-4 1 0-15,-5 5-5 16,-2 1-6-16,-5 1 9 15,-3 0-12-15,-5 3 0 16,-1-2 0-16,-3-2-24 16,3 0 4-16,5-4 11 15,5-3 11-15,3 0 13 0,7-7 2 16,9-6 0-16,7-1 13 16,4 1 5-16,2-2 9 15,4 3 8-15,-2 4-14 16,-4 5-10-16,-1 3-13 15,-8 1-3-15,-2 10-2 0,-7 2 0 16,-3 1 6-16,-3 1-1 16,0 0-13-16,-3-1-50 15,0-1-26-15,0-4-46 16,0-1-55-16,2-2-83 16,-1-4-132-16</inkml:trace>
  <inkml:trace contextRef="#ctx0" brushRef="#br0" timeOffset="10483.248">22260 1171 598 0,'2'-7'108'16,"-2"1"-65"-16,0 1 23 16,-6 2 0-16,-4 1-27 15,-1 2-4-15,-3 0-9 0,-5 0-9 16,0 6 3-16,-2 3 7 15,-2 5-8-15,1 3-1 16,5 8-7-16,3 0-3 16,7 2-4-16,5 4-8 15,5-5 8-15,12-3-1 16,7-4-2-16,10-6 1 0,6-7 0 16,6-5 9-16,0-1 23 15,1 0-15-15,-6-3-11 16,-8 3 2-16,-3 3-2 15,-8 8-5-15,-7 7-1 16,-5 1 3-16,1 0-3 0,-5-5-1 16,-1 0-8-16,-1-8-32 15,2-6-41-15,0-6-23 16,-1-9-43-16,4-5-40 16,-3-6-85-16,4-4-42 15</inkml:trace>
  <inkml:trace contextRef="#ctx0" brushRef="#br0" timeOffset="10582.996">22519 1323 116 0,'6'-37'160'16,"2"-1"-71"-16,-1 7 53 15,-3 5 47-15,2 9-54 16,-6 7-27-16,-1 10-100 16,-4 6-50-16,-4 5-5 0,1 3-60 15,0 2-2-15,6 0-84 16,2-2-130-16</inkml:trace>
  <inkml:trace contextRef="#ctx0" brushRef="#br0" timeOffset="10951.3715">22594 1259 286 0,'0'0'111'16,"0"0"-20"-16,0 0 17 15,0 0 1-15,0 0 8 0,0 0-13 16,0 0-31-16,169-4-18 16,-174 4-15-16,-14 3 8 15,-3 4-30-15,-7 1-12 16,-3 3-6-16,0 0 6 16,5 7 4-16,5-1-2 0,10 2-7 15,9 1-6-15,9 1-7 16,15 0 12-16,8-5 5 15,9 1-2-15,6-4 0 16,4-3-1-16,-3-6-5 16,4-1-23-16,-7-3-21 0,-5-3-16 15,-6-3-14-15,-8-8-50 16,-7-2-46-16,-9-2 61 16,-7-1 59-16,-5 1 41 15,-11 1 66-15,-3 6 54 16,-3 5 1-16,-4 4 0 0,-1 2-35 15,-2 5-46-15,0 4-26 16,2 0-27-16,6 4-69 16,6-1-25-16,7-3-37 15,6 1-150-15</inkml:trace>
  <inkml:trace contextRef="#ctx0" brushRef="#br0" timeOffset="11230.352">23038 1349 326 0,'25'-16'70'0,"-7"-1"88"16,-5 0-6-16,-5-2-26 0,-6 0-7 16,-3 0-34-16,-4 4 3 15,-6 3-31-15,-3 5-50 16,1 2-3-16,2 5 4 16,5 2-2-16,5 7-12 15,5 4-12-15,13 8 20 0,9 2 4 16,6 7-3-16,7 2 8 15,1 2 1-15,-1 2 6 16,-7-1 12-16,-6-2-16 16,-13-3-10-16,-10-5-8 15,-5-2-1-15,-14-6 7 16,-8-3 3-16,-4-5 1 0,-7-2 4 16,-6-7-23-16,-5 0-50 15,0-8-94-15,-4-4-184 16</inkml:trace>
  <inkml:trace contextRef="#ctx0" brushRef="#br0" timeOffset="13741.1219">23980 1491 1274 0,'2'0'-54'0,"-5"4"8"0,-1 3 56 16,-1-1 10-16,2 1-17 15,1-1-2-15,0-4-3 16,0-2-75-16,-2-6-81 15,-1-6-160-15</inkml:trace>
  <inkml:trace contextRef="#ctx0" brushRef="#br0" timeOffset="14026.1467">23878 1227 828 0,'-2'-39'-19'16,"4"-3"32"-16,4-2 38 0,4 0-29 15,3 0-16-15,7-1-2 16,-1 0-2-16,5 2 5 16,2 1 4-16,1 4 31 15,1 1-3-15,-2 0 0 16,0 6-2-16,-7 2-25 0,-5 4-5 16,-8 3 22-16,-8 5 34 15,-11 6 22-15,-16 4-21 16,-10 5-44-16,-7 2-17 15,-10 6-2-15,1 11-1 16,3 0-84-16,6 6-89 0,9-2-122 16,14-3-336-16</inkml:trace>
  <inkml:trace contextRef="#ctx0" brushRef="#br0" timeOffset="14530.2244">24352 1613 973 0,'-6'13'23'16,"0"-12"-23"-16,0-1 47 15,-2-14 15-15,-3-7-43 16,-5-9-15-16,-4-9 6 15,0-3 1-15,-5-1-6 0,5 4 0 16,2 3-3-16,4 1-2 16,9 5 2-16,6 1-2 15,7-5-25-15,9-3-15 16,5-4 7-16,7-3 7 16,5-7 13-16,6-3 13 15,10-3 1-15,2 2 3 0,0 3 22 16,1 3 18-16,-12 6 35 15,-8 8 19-15,-15 3-11 16,-14 7-22-16,-5 1-3 16,-14 4-27-16,-8-2-22 15,-6-1-11-15,-7 4 2 0,-9 1-7 16,-2 5 3-16,-9 4-15 16,-8 9-28-16,-4 3-39 15,-4 13-68-15,-5 9-98 16,-6 5-278-16</inkml:trace>
  <inkml:trace contextRef="#ctx0" brushRef="#br0" timeOffset="17622.0217">2835 3232 696 0,'0'0'13'0,"0"2"-7"15,0 3-6-15,0 8 2 16,-3 4 6-16,-3 8 10 15,-3 8 32-15,-5 9 4 0,-5 6-2 16,-2 4-26-16,-5 5-11 16,0 1 2-16,0-1 0 15,6 0 9-15,-1-7 3 16,9-2-9-16,6-6-11 16,6-7-7-16,6-4-4 15,11-7-2-15,12-6 7 0,8-5 13 16,14-4 5-16,8-3 10 15,7-2-6-15,5 0-12 16,3-4-9-16,-3 3-1 16,-4 0 0-16,-7-2 0 15,-3 2-8-15,-7-3-19 16,-6 0-5-16,-7 0-25 0,-6-3-18 16,-6-1-25-16,-8-5-51 15,-7-2-74-15,-8-2-168 16</inkml:trace>
  <inkml:trace contextRef="#ctx0" brushRef="#br0" timeOffset="17876.1581">3422 3709 602 0,'33'0'78'0,"10"3"30"0,6 10 13 16,3 7-45-16,-3 8-29 15,-7 3-19-15,-8 6-15 16,-13 0-2-16,-13 2 2 16,-10 3 1-16,-22 2 32 15,-14 2 9-15,-12 6-19 0,-15 2-15 16,-6 2-10-16,-5-2-5 16,5-6-7-16,6-7-18 15,10-7-54-15,14-11-59 16,12-6-57-16,15-11-100 15</inkml:trace>
  <inkml:trace contextRef="#ctx0" brushRef="#br0" timeOffset="18948.2968">4842 3664 705 0,'0'0'20'0,"-2"1"-17"15,1 11 32-15,-2 10-25 16,3 7 1-16,5 9 11 15,7 3 17-15,3-2-11 16,5-1-1-16,9-10-7 0,5-8 2 16,6-10-6-16,6-10 8 15,3-7 8-15,6-15-11 16,-3-7-10-16,-1-6-6 16,-2-4-1-16,-11 2 12 15,-7 3 9-15,-10 7 0 0,-11 6-8 16,-10 5-9-16,-9 9 13 15,-15 7-1-15,-11 11-27 16,-9 12 4-16,-11 12-2 16,-11 12 5-16,-5 12 3 15,-4 8-2-15,-4 9-3 16,2 8 2-16,8 0-1 0,8 2 4 16,10 1-5-16,13-5 1 15,15-7 8-15,13-10-6 16,10-7-4-16,15-8-1 15,12-12 0-15,12-7 7 16,7-11-2-16,7-9 0 0,3-7 2 16,8-5 7-16,2-12 11 15,0-8-9-15,-2-3-5 16,-5-7-2-16,-6-4-3 16,-10 3 0-16,-12 1 1 0,-9 7 1 15,-12 4 2-15,-7 7 3 16,-3 6 0-16,-7 7 3 15,-5 2-14-15,-5 13-7 16,1 6 3-16,0 5 2 16,1 5 1-16,4 0 3 15,6 0-4-15,5-2-1 0,0-4 1 16,8-3-2-16,8-5 5 16,3-3 0-16,7-6 1 15,2-4-1-15,4-4 7 16,4-3 3-16,-4-6 15 15,3-1-4-15,-2-5-4 0,-3 1-4 16,-1-2-4-16,-5 1-4 16,-3-3-3-16,-5 0 4 15,-2 2 0-15,-5-3-1 16,-5-2 0-16,-4 0 2 16,0 1 1-16,-9-3-4 0,-3-1-4 15,-3 4-1-15,-3-4-5 16,-2 4 3-16,-3 0 2 15,-1 5 0-15,0 2 2 16,3 3-2-16,-2 5-2 16,5 5-5-16,2 2-21 0,2 11-36 15,5 7-30-15,1 1-39 16,4 2-101-16,3-2-169 16</inkml:trace>
  <inkml:trace contextRef="#ctx0" brushRef="#br0" timeOffset="19901.0189">6008 4429 385 0,'0'-5'33'16,"0"2"74"-16,-2-1 21 15,0 4-60-15,0 0-40 16,-1 0-3-16,0 0 0 15,1 7-18-15,-1 3-6 0,0 2 7 16,-2 6 9-16,1 3 15 16,0 1 4-16,0 3-12 15,2 0-7-15,2 2-4 16,0-4-4-16,4-2 9 16,3-4 1-16,4-2-1 0,1-6-3 15,3-3 2-15,2-5 0 16,2-1 7-16,2-9 11 15,-1-4-7-15,1-5-9 16,-2-1-12-16,0-1-2 16,-1 0 5-16,-9 3 1 15,0 5 5-15,-3 3-4 0,-2 6-9 16,0 3-6-16,0 6-9 16,2 5 5-16,-1 0 6 15,7 2 3-15,0-4-2 16,5-1-1-16,0-4 3 15,-2-1 0-15,-1-3 1 0,-3 0 0 16,-5 0-3-16,-6 6-1 16,0 1-10-16,-7 2 13 15,1 2 1-15,-2-4 0 16,3 0-10-16,3-2-16 16,2-5-12-16,5-5 13 0,8-7 23 15,4-1 5-15,3-3 1 16,5-1 2-16,4 4 8 15,0 6 7-15,1 6-3 16,-1 2-16-16,-3 9-5 16,-4 7 1-16,-1-1 3 15,-3 1-4-15,-5 0 3 0,-2-4 1 16,-2-2-4-16,-4-4-3 16,-2-3-12-16,0-1-4 15,1-3-15-15,-1 0-6 16,4-1 0-16,-1-5-11 0,5-3 2 15,2-3-19-15,2-4-16 16,3-8-40-16,1-4-180 16</inkml:trace>
  <inkml:trace contextRef="#ctx0" brushRef="#br0" timeOffset="20252.9803">7135 3926 511 0,'-6'40'14'0,"2"10"40"16,2 11 33-16,1 4 17 0,1 2-17 15,0-3-23-15,0-3-7 16,0-4-17-16,0-10-15 16,5-3-19-16,-1-6-2 15,2-5-5-15,-1-6 4 16,-1-6-2-16,0-5-12 0,-2-8-11 16,-1-5-14-16,-1-4-20 15,-2-15-24-15,-7-5-124 16,-4-8-265-16</inkml:trace>
  <inkml:trace contextRef="#ctx0" brushRef="#br0" timeOffset="20447.8003">6873 4278 910 0,'12'-5'-14'0,"12"5"23"15,13-4 94-15,11 1-29 0,12 2-32 16,10-1-7-16,10 0-15 15,1 0-75-15,-1-1-276 16</inkml:trace>
  <inkml:trace contextRef="#ctx0" brushRef="#br0" timeOffset="23454.2769">8988 3888 442 0,'-1'-4'86'0,"-2"-2"0"16,2 1-14-16,0 2-17 15,1 0-4-15,0 3-5 16,-1 0-17-16,1 0-14 16,0 0-6-16,0 0 0 15,0 0-9-15,0 0-2 0,0 0-8 16,0 8-2-16,0 5 10 15,0 3 2-15,0 9 8 16,1 8 8-16,0 5-3 16,0 8-2-16,-1 8 1 15,0 3 4-15,0 1-6 16,0 0-5-16,0-1-2 0,-2-3-2 16,1-3 2-16,-1-4-1 15,2-3-3-15,0-4 5 16,0-3-2-16,3-6-1 15,1-6-2-15,1-6 1 16,1-2-2-16,-1-9-2 0,0-2-16 16,-1-4-19-16,-2-2-21 15,-2-2-24-15,0-8 16 16,-4-7-55-16,-6-4-115 16</inkml:trace>
  <inkml:trace contextRef="#ctx0" brushRef="#br0" timeOffset="23635.0021">8760 4346 634 0,'-7'-3'36'0,"7"1"97"0,8 2-37 16,14 0-71-16,11 0 63 16,10 1-8-16,4 2-44 15,6-2-30-15,-2-1-6 16,-3 0-82-16,-1-10-45 15,-5-9-58-15,1-9-20 0,-5-9-65 16</inkml:trace>
  <inkml:trace contextRef="#ctx0" brushRef="#br0" timeOffset="24164.0027">9351 3773 560 0,'-7'-24'47'15,"0"7"68"-15,2 6 17 16,1 11-14-16,-1 11-50 15,1 13-67-15,0 12 4 16,0 14 11-16,4 9 12 16,0 6-7-16,3 5-7 0,4-3-8 15,0-3-1 1,2-3 2-16,-2-5-3 0,-1-6-2 16,-2-6 1-16,0-11 0 15,0-9-3-15,1-7-15 16,5-8-21-16,2-9 9 0,3 0 26 15,5-6 3-15,0 2-1 16,0 4 3-16,-2 8 3 16,-1 9 4-16,-4 5-3 15,-2 6-4-15,0-1 4 16,-2-4-3-16,2-6 2 0,3-3-10 16,4-11 8-16,6-3-2 15,4-7 5-15,2-10-6 16,3-2-7-16,-2-6 3 15,-3 0 2-15,-3-2 3 16,-7 3 2-16,-6 3 0 16,-5 4-1-16,-6 3 7 0,-1 7 10 15,-10 5 6-15,-4 4-20 16,-3 12-6-16,-3 3-2 16,4 6 4-16,5 1-3 15,6 0-4-15,5-4-3 16,11-2-18-16,13-5-24 0,8-4 10 15,8-5 9-15,8-4-35 16,6 0-188-16,6-9-182 16</inkml:trace>
  <inkml:trace contextRef="#ctx0" brushRef="#br0" timeOffset="24847.4857">11114 4567 678 0,'9'0'9'16,"6"-7"44"-16,5-10 49 15,9-6-14-15,8-8-21 0,8-10 12 16,9-9-7-16,9-6-14 16,6-7-19-16,5-5-16 15,4-2-12-15,1-2-4 16,-3 3-4-16,-5 7-1 15,-8 8-1-15,-12 11-3 0,-13 12-14 16,-13 12 10-16,-14 12 4 16,-11 12 2-16,-7 16-31 15,-12 15 34-15,-10 12-1 16,-10 17-1-16,-8 12 0 16,-6 10-4-16,-6 8-1 0,-3 7 4 15,-2 2-3-15,2-2 0 16,4 0-2-16,5-7-3 15,5-1 2-15,7-7 3 16,8-9 2-16,7-9 2 16,6-10-1-16,10-10 1 0,5-16-2 15,5-9-3-15,9-14-4 16,8-10 6-16,5-10 14 16,5-17 20-16,7-14 2 15,2-12 6-15,7-13 9 16,0-9-5-16,0-7-16 0,0-1-21 15,-9 1-7-15,-6 9-8 16,-13 13-12-16,-9 14 8 16,-6 13 6-16,-14 14 0 15,-6 13 2-15,-4 8-1 16,-3 11-4-16,-1 11 2 0,2 6-38 16,4 1-30-16,8 0-41 15,7-4-87-15,7-14-161 16</inkml:trace>
  <inkml:trace contextRef="#ctx0" brushRef="#br0" timeOffset="25433.0456">12210 4143 634 0,'8'-11'9'16,"-4"7"51"-16,-1 8 51 0,1 12-61 15,-2 14-31-15,4 5 9 16,-1 9-5-16,-2 3-13 16,-1 2-3-16,-2-4 9 15,0-4 26-15,-7-4-4 16,-2-4-13-16,2-11-10 0,1-6-9 16,3-10-3-16,3-6-5 15,2-17-19-15,10-4 1 16,6-8 11-16,6-1 5 15,4 2 2-15,7 1 1 16,4 10 23-16,5 4-10 0,3 5-9 16,1 2-4-16,2 0 4 15,0 1-3-15,-3-1 1 16,-1-2 1-16,-4-4-2 16,-3-2 3-16,-4-3 1 15,-6 1 0-15,-8-1 12 0,-9 3 0 16,-6 4 17-16,-8 1 14 15,-11 7-25-15,-6 2-21 16,-5 7-5-16,-4 7 1 16,0 7 0-16,2 2 1 15,4 7 1-15,7-1-3 16,8 0 0-16,7-1-1 0,9-2-1 16,12-5-11-16,8-2 5 15,6-5 11-15,5-3 3 16,3-2-23-16,2-5-53 15,-3-4-79-15,-2 0-59 16,-8-8-61-16</inkml:trace>
  <inkml:trace contextRef="#ctx0" brushRef="#br0" timeOffset="25599.3791">12856 4310 595 0,'-41'24'74'0,"6"3"-65"16,5 0 13-16,5 0-6 16,11-3-16-16,5-2-39 0,6-5-107 15,5-7-231-15</inkml:trace>
  <inkml:trace contextRef="#ctx0" brushRef="#br0" timeOffset="26156.9896">13664 4117 752 0,'-4'-3'27'16,"-15"3"-85"-16,-4 0 63 0,-5 6 19 15,-4 5-17-15,-3 3 6 16,-1 5 34-16,1 2-8 15,4 3-12-15,5 2-18 16,8-1-6-16,10-3-6 16,10-5-11-16,12-6 9 0,12-11 0 15,11-3-4-15,9-15 11 16,7-8 2-16,5-3 0 16,-2-2 11-16,-7 6 35 15,-6 4 26-15,-13 10-40 16,-12 11-34-16,-13 8-3 0,-8 16 8 15,-12 7 9-15,-9 13-7 16,-8 9-8-16,-7 6 0 16,-6 7 1-16,-1 1 0 15,-5 5-1-15,2-3 13 16,1 2-5-16,5-2-5 0,4-1-3 16,7-6 1-16,5-2-2 15,8-3 1-15,5-10 0 16,7-3-3-16,4-10 5 15,3-7-3-15,2-8-2 16,5-7 4-16,4-12-6 0,2-7 10 16,6-16 28-16,3-12 15 15,4-15-23-15,1-8-16 16,0-9-2-16,-4-1-2 16,-5-2-6-16,-3 5-4 15,-5 4 2-15,-2 10 3 16,0 7 0-16,-4 11-1 0,-1 10 0 15,-2 11 0-15,0 9-3 16,-2 3-50-16,-3 9-59 16,0 0-108-16,4-3-144 15</inkml:trace>
  <inkml:trace contextRef="#ctx0" brushRef="#br0" timeOffset="26883.0358">14122 4151 537 0,'3'-6'138'16,"-3"6"-49"-16,-10 12-16 15,-3 10-52-15,-4 8-19 16,0 7-1-16,0 3 0 16,5 3 1-16,4-5-1 0,6-7 12 15,4-8 0-15,14-12-13 16,10-8 5-16,7-7 15 15,10-13 25-15,2-7-21 16,0-2 1-16,-1 1 6 16,-6 6-13-16,-7 6-16 15,-8 12-4-15,-8 2 1 0,-6 15 18 16,-1 5 0-16,-2 2-7 16,3 1-7-16,3-5 0 15,4-5-5-15,5-7-2 16,4-7 7-16,5-5 1 15,0-10 2-15,1-2-5 0,0-6-10 16,-4-2 5-16,-5 2 1 16,-7-4 5-16,-6 4 1 15,-4 6 1-15,-5 3-5 16,-8 8 2-16,-4 6-7 16,-4 9 3-16,-2 7 1 0,1 5 1 15,5 0 2-15,6-1-2 16,9-2-5-16,8-5-1 15,14-3 6-15,10-4 2 16,7-3 2-16,4 2-3 16,0-1 3-16,-3 2-2 15,-7 4-1-15,-8 3-2 0,-12 4 2 16,-5-3-1-16,-9 3 1 16,-3-3 0-16,-4-2-9 15,-5-5-6-15,2-3 1 16,1-4 0-16,2-8 14 15,6-7-8-15,8-2-6 0,10-3 15 16,7 1 11-16,6 3 5 16,5 6 28-16,0 4-11 15,-3 6-32-15,-5 1-3 16,-7 11-1-16,-6 1-2 0,-5 0-2 16,-5 1 1-16,1-3-46 15,-4-1-34-15,1-5-154 16,3-5-189-16</inkml:trace>
  <inkml:trace contextRef="#ctx0" brushRef="#br0" timeOffset="27246.1759">15809 4206 744 0,'-1'-4'167'15,"-6"0"-166"-15,-9 4 10 16,-4 0 22-16,-5 0-17 16,-5 11-7-16,-4 1 5 15,-1 6-8-15,2 3-5 16,4 5 5-16,7 1 12 0,11 0 5 16,10 0-19-16,8-4-3 15,16-4 0-15,12-5 14 16,11-6-9-16,11-7 2 15,8-1 0-15,3-4-4 16,-3-3-2-16,-4 3 0 0,-9 4-4 16,-9 4 1-16,-12 10 2 15,-8 3 41-15,-6 4-8 16,-8-1-19-16,-2 0-7 16,-5-5-7-16,0-7-8 15,-4-5-41-15,0-3-39 0,-2-11-28 16,-2-6-116-16,0-5-92 15,2-6-39-15</inkml:trace>
  <inkml:trace contextRef="#ctx0" brushRef="#br0" timeOffset="27383.5518">16171 4239 524 0,'12'-11'55'16,"-4"6"6"-16,-2 5-17 16,-1 5-42-16,0 5-14 15,7 0-10-15,0-1-48 16,9-3-115-16,6-3-102 15</inkml:trace>
  <inkml:trace contextRef="#ctx0" brushRef="#br0" timeOffset="27814.8406">16548 4263 563 0,'0'0'60'16,"0"0"-42"-16,0 0 1 0,0 0-27 15,0 0-60-15,0 0-33 16,0 0 25-16,-7 23 29 15,4-23-15-15,2 0 18 16,0 0 64-16,2-1 21 16,2-2-30-16,1 0-8 0,-1 0 0 15,2 3-2-15,-3-3 3 16,0 3 17-16,-1 0 12 16,0 0 12-16,-3 0 29 15,1 0 22-15,-6 0-31 16,-1 0-14-16,-3 4 8 0,-2 1-1 15,-1 2-15-15,-3 3-3 16,2 4 1-16,-2 0-4 16,3 2-1-16,1 4-2 15,3 1-20-15,6 2-14 16,3 1-5-16,1 0 2 16,10-1-3-16,8-3 12 0,6-1-1 15,7-5 2-15,4-4 11 16,4-4 1-16,-1-5-13 15,-3-1-8-15,-4-1-34 16,-8-7-50-16,-6 0-107 16,-6-3-39-16,-6 0-181 0</inkml:trace>
  <inkml:trace contextRef="#ctx0" brushRef="#br0" timeOffset="27918.1788">16606 4380 784 0,'-15'8'32'0,"-1"5"-29"16,2 2 21-16,-1 1-12 16,5 1-12-16,5 0-24 15,3-6-121-15,7-4-205 16</inkml:trace>
  <inkml:trace contextRef="#ctx0" brushRef="#br0" timeOffset="28231.2973">17217 4226 804 0,'5'-15'52'0,"-10"2"4"15,-19 10 75-15,-10 3-61 16,-7 3-55-16,0 8-13 16,2 8 14-16,10 2 4 15,13 6-6-15,13 0-22 16,9 0 7-16,16 3 4 0,5 0 0 15,0-1 2-15,-2 0-4 16,-5 0 0-16,-9-3 1 16,-10-1-1-16,-2-4 11 15,-12-3 2-15,-8-1-7 0,-6-4-18 16,-8-3-103-16,-6-6-159 16,-8-1-211-16</inkml:trace>
  <inkml:trace contextRef="#ctx0" brushRef="#br0" timeOffset="29935.2654">18928 4045 728 0,'-3'0'-19'16,"-6"5"9"-16,-2 5 48 16,0 4 18-16,-5 5-13 15,1 3 11-15,-3 5-6 0,1 2-25 16,5-2-15-16,4 1-5 16,5-1-8-16,3-3-6 15,3-3 16-15,7-2-2 16,0-2 0-16,4-1 4 15,-1-2 5-15,0-4 0 16,0 0-8-16,2-8-1 0,-2-2-34 16,1-2-124-16,-2-12-98 15</inkml:trace>
  <inkml:trace contextRef="#ctx0" brushRef="#br0" timeOffset="30065.1575">18931 3860 979 0,'-6'0'11'16,"-1"1"-3"-16,7 12-19 0,7 7 12 15,6 3-2-15,7 5-112 16,3-5-172-16</inkml:trace>
  <inkml:trace contextRef="#ctx0" brushRef="#br0" timeOffset="30319.2072">19299 4289 752 0,'0'0'7'0,"0"0"-7"15,0 0 44-15,0 0 56 16,0 0-29-16,0 0-46 16,0 0-12-16,37 62 9 0,-7-90-7 15,6-6 4-15,4 4-9 16,-2 6 4-16,-5 8 53 15,-5 13-16-15,-9 6-22 16,-6 14-25-16,-8 7-3 16,0 5 2-16,-1-1 3 0,4-1-45 15,6-4-117-15,3-5-140 16,8-5-93-16</inkml:trace>
  <inkml:trace contextRef="#ctx0" brushRef="#br0" timeOffset="30766.785">21047 3726 638 0,'-3'0'109'16,"2"9"-113"-16,-5 15 13 0,3 15 47 15,-1 12 27-15,2 11-30 16,0 5-9-16,2 1 12 16,-1-1-14-16,2-6-8 15,3-9-13-15,0-8-8 16,-1-7-11-16,-1-8 2 0,0-8-1 16,-4-5 0-16,0-7-22 15,-4-7-45-15,-2-4-42 16,-5-13-111-16,0-14-218 15</inkml:trace>
  <inkml:trace contextRef="#ctx0" brushRef="#br0" timeOffset="31369.2937">20930 4059 766 0,'11'20'-1'16,"4"2"3"-16,4 5 43 0,12-1 0 15,1-6-27-15,5-9-15 16,6-10-11-16,-1-5-65 15,-1-17-26-15,-3-6 19 16,-3-9-50-16,-6-6 83 16,-4-8 49-16,-7-5 7 15,0-5-5-15,-7 1 3 16,1 5 20-16,-2 8 45 0,-3 12 25 16,-3 14-22-16,0 15 7 15,-4 7 18-15,0 18-83 16,0 10 6-16,-4 14 16 15,2 7 3-15,0 9 4 0,-1 2 5 16,1 1 3-16,-2-5-23 16,0-4-15-16,-3-7-4 15,3-6-2-15,-1-7 0 16,3-10-8-16,2-9 0 16,0-11-2-16,11-7-12 0,6-11 5 15,4-9 6-15,6 2-14 16,2 2 3-16,-1 8 10 15,-1 9 10-15,-3 8 5 16,-7 15-6-16,-5 5-1 16,-4 5-3-16,4-1-2 0,2-5 2 15,7-7-2-15,9-7-3 16,9-8-46-16,8-3-21 16,3-12 26-16,-1-2 33 15,-5-7 10-15,-9 0 15 16,-10 5 34-16,-11 5-17 0,-11 5-26 15,-8 6-4-15,-15 8-10 16,-1 9 22-16,-1 2-4 16,0-1-7-16,4 0-2 15,11-4-8-15,7-3-38 16,7-4 2-16,12 0 4 16,2-5 16-16,1 0-4 0,1 0-73 15,-2-1-151-15,-8 0-106 16</inkml:trace>
  <inkml:trace contextRef="#ctx0" brushRef="#br0" timeOffset="35351.0315">5946 6054 204 0,'-3'3'163'0,"0"-1"-33"15,2-2 19-15,-4 0-50 16,2-2-40-16,-1-2-27 16,0 1-5-16,1 0 10 15,0 0-2-15,0 1-11 16,1 1-18-16,0 1-7 0,-1 0-5 15,2 0-72-15,-1 0-66 16,2 1 4-16,0 1-3 16,0 1 38-16,0 0 54 15,0 0 54-15,0-3 18 16,0 1 26-16,0-1-9 0,-1 0-26 16,0 0-5-16,1 0 16 15,0 0-21-15,-1 0-77 16,-2-1-154-16</inkml:trace>
  <inkml:trace contextRef="#ctx0" brushRef="#br0" timeOffset="40220.9645">4937 5942 239 0,'-8'-3'164'0,"0"0"-157"15,-2 2 45-15,-2-2 32 16,0 3-23-16,-2 0-10 0,-2 2-9 16,-1 3-23-16,-1 4-12 15,-1 3 2-15,-1 3-1 16,1 2-7-16,2 1 10 15,2 3-2-15,3-2-10 0,6 1 1 16,2 1-1-16,4-3 0 16,0 1 0-16,8-3-2 15,5-4 2-15,0-1 2 16,5-6 10-16,0-5 20 16,3 0-11-16,2-13-1 15,-3-5-1-15,4-9-6 0,1-7-4 16,-4-7-3-16,1-6 0 15,1-3 22-15,-2-4 13 16,-4-3-4-16,-2-1-12 16,-2 2-1-16,0 0 3 0,-5 4-5 15,-2 3-7-15,0 3-14 16,-1 7 8-16,-3 9 0 16,-2 6 1-16,0 7 12 15,-5 11 7-15,-4 6 1 16,-5 8-19-16,-3 11-11 15,0 10-1-15,-3 6 1 0,5 10-4 16,3 5 3-16,5 7-1 16,3 1 3-16,4 2 0 15,0-2-1-15,2-3 1 16,1-5 1-16,3-3 0 16,1-6 1-16,4-4-4 0,2-6 2 15,4-9-1-15,5-6-7 16,6-8 1-16,4-8 2 15,2-7 7-15,4-8 2 16,-1-6-2-16,-4-3 0 16,-2 1-1-16,-5-4 3 0,-4 6-1 15,-6 5 4-15,-5 5 0 16,-7 5-3-16,-4 3-1 16,-4 5-2-16,-8 7 7 15,-4 9-8-15,-6 2-2 16,3 3 1-16,0 2-1 0,8-2 0 15,3-2-3-15,7-5 0 16,1-6 2-16,8-2 1 16,4-5-5-16,6-3 1 15,1-14 4-15,8-2 1 16,1 0 0-16,1 1-2 0,1 7 1 16,-2 8-4-16,-1 14 7 15,-4 8 12-15,-4 8-2 16,-1 1-6-16,-2-1-3 15,-2-9 0-15,2-8-2 16,-3-7-42-16,3-6-27 0,-1-10 10 16,1-7-31-16,-2-4-86 15,3-9-80-15,-2-4-175 16</inkml:trace>
  <inkml:trace contextRef="#ctx0" brushRef="#br0" timeOffset="40816.9929">6002 5431 742 0,'0'-2'5'16,"-5"8"-27"-16,-5 18 48 0,-1 9-6 16,1 16 3-16,0 10-7 15,2 8 22-15,5 6-3 16,3 0-2-16,0-1 3 15,2-5-12-15,4-9-2 16,0-5-8-16,1-9-8 0,0-10-7 16,2-12-3-16,2-7-2 15,-5-11-5-15,1-4-69 16,-4-16-3-16,-3-8-38 16,0-7-69-16,-7-3 33 15,-5-7 100-15,1 8 83 0,0 3 50 16,5 10 57-16,6 9-23 15,1 7-66-15,15 4-35 16,3 4 0-16,6-1 4 16,4 0 8-16,3-3 13 15,4 0 0-15,-2 0 4 16,-4-6 19-16,-4-1 7 0,-6 1-10 16,-7 2-2-16,-4 3 1 15,-7 1-25-15,-2 7-16 16,-8 7 10-16,-3 2 3 15,-4 5-17-15,0 3-4 0,0 0-1 16,3-1-3-16,2-2 1 16,6-4-1-16,4-6-2 15,5-6 2-15,10-5-2 16,8-7 11-16,7-5-3 16,4-2-3-16,3 1 0 0,-1 5 1 15,0 6 18-15,-2 2-1 16,-4 6-9-16,0 2-10 15,-2 2-3-15,-4-4-67 16,1-2-40-16,-1-4-53 16,-1-1-42-16,-3-6-14 15,1-3-189-15</inkml:trace>
  <inkml:trace contextRef="#ctx0" brushRef="#br0" timeOffset="41986.2292">8475 5854 560 0,'-18'-4'13'0,"-3"1"6"15,1 0 49-15,2 1 22 16,0 0-39-16,1 0-4 16,-4 2-17-16,0 0-6 15,-1 4-9-15,-2 4 4 16,-2 3 1-16,1 3-3 15,4 5 1-15,5-2 2 0,6 7-16 16,9-3-4-16,4 3-3 16,12 2 0-16,8 0 4 15,6-1-1-15,4 3 2 16,-1-2 1-16,-1 4 0 0,-3-6 11 16,-7 0-5-16,-7-2 1 15,-8-1 7-15,-5-4 8 16,-2 0 8-16,-12-2 3 15,-9-2-6-15,-8 0-10 16,-9-2 1-16,-8 1 4 16,-4-6-10-16,-5 1-7 0,2-3-14 15,4-4-16-15,11 0-16 16,9 0-12-16,12 0-5 16,11-3-56-16,8-3-132 15,15-1-132-15,9-4-6 16</inkml:trace>
  <inkml:trace contextRef="#ctx0" brushRef="#br0" timeOffset="42270.2393">9037 5975 901 0,'4'-9'44'0,"-7"2"-17"16,-13 4 30-16,-9 3-19 15,-5 1-28-15,-10 9-12 16,-1 5 5-16,-4 3-3 0,5 4 2 16,6 5-1-16,9-1 7 15,14 2-4-15,11 0-4 16,9 0 3-16,16-2 9 16,9 0 2-16,6-1-5 15,5-2-3-15,1-3-3 0,2-2-2 16,-6-5-55-16,-3-6-55 15,-7-1-53-15,-4-6-13 16,-7-2-91-16</inkml:trace>
  <inkml:trace contextRef="#ctx0" brushRef="#br0" timeOffset="42426.5106">9023 6067 215 0,'-30'19'581'0,"-4"4"-582"0,-1 6-10 16,3 2 12-16,5 3 3 16,6-1-6-16,9 1-15 15,8-4-92-15,4-7-41 16,9-8-125-16</inkml:trace>
  <inkml:trace contextRef="#ctx0" brushRef="#br0" timeOffset="42818.739">9523 5425 755 0,'1'0'23'15,"0"3"-24"-15,0 10-6 16,2 9 48-16,0 10 23 0,1 12-25 16,0 10 9-16,-1 12 10 15,-2 0-7-15,-1 6-15 16,0-3 2-16,-3 0-4 15,-1-7-17-15,-2-5-9 16,-2-2-5-16,3-8-1 16,-1-5-1-16,2-8-2 0,0-10 1 15,1-7-25-15,0-11-33 16,-1-6-72-16,-3-16-102 16,-2-13-216-16</inkml:trace>
  <inkml:trace contextRef="#ctx0" brushRef="#br0" timeOffset="42968.0292">9379 5911 746 0,'16'0'32'16,"7"4"-22"-16,12 1 68 15,13 3 2-15,12 0-37 16,9 1-20-16,5 1-10 0,5-2-14 16,-2 1-114-16,-3-2-147 15,-4-1-261-15</inkml:trace>
  <inkml:trace contextRef="#ctx0" brushRef="#br0" timeOffset="44070.7746">11898 5543 274 0,'-16'13'349'0,"-5"2"-306"0,-6 8 26 16,-4 11 57-16,-3 5-44 15,-2 9-25-15,-4 3-14 16,4 0-16-16,5 0-8 15,7 1 5-15,7-2-6 16,9 0-5-16,8-3-1 0,2 0 4 16,7-2 1-16,7-6 8 15,4-3-5-15,5-7-6 16,7-6-6-16,5-2 0 16,5-5 0-16,2-4 2 15,4-3 7-15,-2-3-3 0,0-2-10 16,-5-3 8-16,-2 1-20 15,-7 0 6-15,-5-2-35 16,-3 0-25-16,-5 0-33 16,-2 0-52-16,-2 0-104 15,-2-7-117-15</inkml:trace>
  <inkml:trace contextRef="#ctx0" brushRef="#br0" timeOffset="49502.9558">13215 5868 333 0,'1'-7'66'16,"-1"3"71"-16,-1 1 2 16,-4 3-79-16,-2-1 29 15,-1 1 2-15,0 0-25 16,0 0-14-16,-1 1-17 0,0 4-20 16,2 0-9-16,-2 2-5 15,-1 3-1-15,-4 4 1 16,1 2 1-16,-3 2 1 15,0 3 8-15,1 1 6 16,3 1-3-16,1-2-9 0,5 1-4 16,4 0-1-16,1-2-2 15,4-3-2-15,6 0 0 16,3-3-4-16,4-4-7 16,4-1 0-16,5-3 12 15,2-3 5-15,5-3 3 0,0 0 0 16,0-2 3-16,1-5 0 15,-1-2 8-15,-3-4 9 16,0-2 12-16,-3-1-11 16,-3 0-7-16,-5 1 2 15,-4 2-1-15,-5 2-9 0,-4 4-4 16,-4 1 1-16,0 3-5 16,-3 3-10-16,-4 3 3 15,-2 5-6-15,-3 7 10 16,1 3-1-16,2 3 3 15,2 2-2-15,5 0 0 16,2-3 0-16,10-5-2 0,5-2-2 16,6-10-2-16,5-3 6 15,5-6 9-15,1-9 11 16,3-5-6-16,1-3-6 16,-3-5 7-16,-3-2-6 15,-7 1 7-15,-8-2 4 0,-9 1-8 16,-7 3-11-16,-3 1 0 15,-12 3 0-15,-4 4-4 16,-5 2-1-16,-2 6 0 16,0 4 2-16,2 5 0 15,2 2 0-15,5 0 0 16,4 2-15-16,6 3-47 0,6 1-23 16,1 1-28-16,3-1-14 15,5-1-96-15,2-2-158 16</inkml:trace>
  <inkml:trace contextRef="#ctx0" brushRef="#br0" timeOffset="50015.7106">13946 5854 529 0,'1'-4'180'0,"1"2"-147"16,-1 2 30-16,1 9 7 15,0 6-81-15,2 8 41 16,-1 7-4-16,0 5 10 15,-1 4 12-15,-3 1-7 16,-5-4-11-16,1-6 6 0,-2-6 0 16,2-8-2-16,2-7-7 15,2-9-6-15,3-2-13 16,5-12-19-16,10-9 22 16,6-2-7-16,9-5-3 15,5 2-2-15,2 2 5 16,3 6 8-16,-4 6-3 0,-3 7-7 15,-7 3-40-15,-5 4-155 16,-3 0-98-16,-7 5-367 16</inkml:trace>
  <inkml:trace contextRef="#ctx0" brushRef="#br0" timeOffset="50633.9883">14632 5986 525 0,'2'20'224'16,"-4"8"-231"-16,-2 5 9 15,-4 10 45-15,-2 6 5 16,-4 2 5-16,1 3-5 0,-4-1-16 16,1-3 11-16,-3-1-12 15,-1-4-12-15,1-3 8 16,-1-7-10-16,1-6-15 15,2-5-2-15,2-8-1 0,5-6-2 16,3-10 0-16,2-6-15 16,5-11-32-16,-1-14 4 15,4-11 47-15,4-10 6 16,6-8 8-16,5-11-2 16,7-1 7-16,6-2-5 0,9 6 3 15,7 4 9-15,5 7 4 16,8 9-1-16,2 11-4 15,2 11 1-15,-3 9-6 16,-8 10-13-16,-9 7-9 16,-14 14-8-16,-14 7-6 15,-12 7 6-15,-9 4 15 0,-11 4 5 16,-8-1-3-16,-6-2-6 16,-5-3 0-16,-1-3-7 15,-2-6-33-15,2-5-35 16,1-2-47-16,5-11-45 0,6-3-120 15,8-9-253-15</inkml:trace>
  <inkml:trace contextRef="#ctx0" brushRef="#br0" timeOffset="51137.1815">15419 5879 424 0,'-5'0'171'16,"2"0"-17"-16,-1 0-13 16,2 0-41-16,-3 0-26 15,1 0-9-15,-2 0-34 16,-1 6-25-16,-3 6 0 0,0 4-1 15,1 6-2-15,1 2-6 16,2 3 3-16,2 1 1 16,3-3-3-16,2-5 2 15,4-6 6-15,8-3 9 16,4-10 5-16,6-1-3 0,5-8 2 16,5-9-2-16,3-2-8 15,0-2-1-15,-1 1-4 16,-7 5 3-16,-5 3 8 15,-7 9 0-15,-8 5-13 0,-6 11-6 16,-1 5 12-16,-1 2-4 16,-3 4-1-16,3-4-2 15,0-2-2-15,5-6 2 16,6-5-1-16,5-4 3 16,4-3-5-16,2-3-24 15,2-4-60-15,0 0-89 0,2-2-150 16,-2-2-278-16</inkml:trace>
  <inkml:trace contextRef="#ctx0" brushRef="#br0" timeOffset="51820.2003">16327 5828 641 0,'-12'-5'40'0,"-4"2"-5"16,-4 0 99-16,-3 2-45 15,-2 1-43-15,-1 0-2 16,2 6 7-16,2 3-11 15,6 7-6-15,9 1-13 16,6 4-15-16,10 3 6 16,14 2 5-16,7 0 5 0,6-1 10 15,0 0-14-15,1 0 12 16,-6-5 1-16,-9-2-14 16,-6-1-6-16,-11-1 2 15,-6-5 4-15,-9 2 3 16,-13-3-8-16,-7-5-7 0,-8-2-1 15,-5-3 0-15,-2 0 1 16,1-7-29-16,3-1-64 16,5-2-57-16,6 0-40 15,7 0-114-15,9 0-275 16</inkml:trace>
  <inkml:trace contextRef="#ctx0" brushRef="#br0" timeOffset="52383.5963">16540 5310 506 0,'-5'0'149'0,"1"0"-133"16,0 4 2-16,3 2 22 15,-1-1-17-15,5 4 4 16,-1-1 20-16,4 4 1 15,3 1 12-15,5 4-14 16,2 6-5-16,4 2-8 0,3 9-4 16,4 6 3-16,3 7 2 15,1 7-6-15,1 3-6 16,-2 2-6-16,-3 2-12 16,-2-3 3-16,-4-1 1 15,-6 0 2-15,-3 0 5 0,-6-3 4 16,-5 3 3-16,-7-3 4 15,-9-3-3-15,-7-2 0 16,-10-2 4-16,-8-1-6 16,-10-3-12-16,-6-2 0 0,-11-5-2 15,-10-4-4-15,-8-2-1 16,-6-5-1-16,-4-5-8 16,-1-4-29-16,0-2-25 15,4-4-21-15,4-1-44 16,5-2-54-16,4-1-101 0,6 0-397 15</inkml:trace>
  <inkml:trace contextRef="#ctx0" brushRef="#br0" timeOffset="61183.3028">2626 7841 660 0,'-4'0'58'16,"-4"0"-41"-16,5 0 5 0,1 6 5 15,0 4-12-15,-1 2-7 16,3 7 12-16,-1 0 1 16,-1 7 4-16,-1 4 9 15,-2 4 14-15,-1 5-12 16,-3 4-17-16,0 2-10 16,-3 0-5-16,2 2-2 0,3-3-1 15,-2-3-1-15,6 1 0 16,3-7 1-16,0-4-3 15,4-4 1-15,9-3 0 16,4-6 5-16,9-5-3 16,8-5 14-16,9-7 2 0,3-1 1 15,11-7-5-15,-1-5-3 16,1 0-7-16,-7 0-2 16,-5 4 1-16,-8 2-2 15,-7 2-1-15,-7 3 1 16,-4 1 1-16,-1 0-3 0,-7 0-15 15,-1 0-12-15,-2 0-29 16,-6 3-84-16,-2-1-41 16,-8-2-83-16,-5 0-144 15</inkml:trace>
  <inkml:trace contextRef="#ctx0" brushRef="#br0" timeOffset="61466.9628">3098 8232 575 0,'18'0'29'0,"3"2"41"16,8 7 12-16,6 4-7 15,0 7-12-15,2 4 0 16,1 5-11-16,-7 3-25 16,-2 1-7-16,-5-1-9 15,-8 1 3-15,-5-4-3 0,-11 1 2 16,-4-1 33-16,-11-1 12 15,-8 2-16-15,-9 0-17 16,-3 2-15-16,-5-3-7 16,0-1-2-16,2-2-34 15,2-4-27-15,2-2-59 16,6-6-61-16,4-2-75 0,6-9-192 16</inkml:trace>
  <inkml:trace contextRef="#ctx0" brushRef="#br0" timeOffset="70884.4684">4601 8276 605 0,'4'4'4'16,"-3"2"-10"-16,4 5 17 16,2 5 36-16,-4 5-19 0,1 6-5 15,-2 5 1-15,0 4 3 16,-2 4 2-16,0 6 6 16,0 3 1-16,-3 5-13 15,-2 4-4-15,2 7-4 0,-6 5-1 16,-1 7 0-16,0 9-5 15,-6 5-1-15,-1 10 3 16,-3 8 2-16,1 5 1 16,-2 5-4-16,0 6-4 15,1 6-3-15,-3 5 1 16,1 4 0-16,-5 6 2 0,-3 5 1 16,-2 5-3-16,-4 7 2 15,-2-1-2-15,-2 2 4 16,-2-2-5-16,2-2 8 15,2-5 2-15,4-8-1 16,1-8-2-16,6-10-4 0,6-7-1 16,6-10 0-16,4-8 0 15,8-9 2-15,3-9-5 16,7-10-1-16,10-11-1 16,7-9-1-16,5-11 0 15,8-8-2-15,4-7-14 16,5-7 4-16,5-4 9 0,5-4 3 15,9-5 0-15,2-3 1 16,6-5 3-16,7-1 0 16,9-2-2-16,5-1-1 15,8-5 1-15,7-1-1 16,8 0 2-16,4-2-3 0,4 1 2 16,3 0 0-16,3 2-1 15,1 1 10-15,1 2 4 16,-2 2-1-16,2 1 0 15,0-1-7-15,-1 5-3 16,0-1-4-16,2 4 5 0,-4 1-4 16,-2 0 2-16,-3 4-3 15,-5 1 2-15,-4-1 0 16,-10 2 2-16,-5 1-1 16,-7 0 2-16,-7-1-1 15,-8-1 0-15,-8 0 0 0,-5 0-2 16,-11-2 2-16,-5 0-2 15,-11-1 0-15,-6-1-1 16,-8-2 0-16,-6-3 1 16,-7 0 0-16,-5-2 2 15,-1-6 4-15,-5-5 7 0,-1-6 32 16,-1-6-32-16,-5-8-11 16,0-6-2-16,-1-6-2 15,-1-4 1-15,0-6 3 16,0-8-2-16,0-5-3 15,1-8 3-15,-1-4-2 0,2-6 1 16,1-7-2-16,-1-3-10 16,4-3-10-16,0-6 7 15,1-3 1-15,0-1 6 16,0-3 5-16,0-1 2 16,1-2-2-16,0-2 5 15,0 0-2-15,2-2-2 0,2-2 3 16,2-1-1-16,0-1-3 15,2 1 5-15,0-1-3 16,1-1 1-16,-1 3 0 16,3 1 0-16,-2 2 0 15,1 2 1-15,1 1-2 0,-1 5 0 16,-1 1 2-16,-1 3-1 16,2 1-1-16,-1 4 2 15,-1 1-2-15,2 6 0 16,-3 2-3-16,-1 3-4 0,-1 6 0 15,-1 1 6-15,-2 7 3 16,-1 3 0-16,-1 6 0 16,0 5 3-16,-3 4 0 15,-3 6-1-15,-3 4 0 16,-5 5-4-16,-4 4 2 0,-2 5-2 16,-7 3-7-16,-4 6 6 15,-3 0-1-15,-4 5-1 16,-3 1 4-16,-5 4-3 15,-3 0 4-15,-4 4 1 16,-4 1 4-16,-2 1 0 16,-2 2-2-16,-3 1 1 0,-2 2-2 15,-2 0-1-15,-3 0-1 16,-1 3 0-16,-3 1 1 16,-3-1-1-16,2 0-1 15,-2 0 1-15,-2 0-1 16,1 0 0-16,-3-1 0 0,1 0 3 15,-3 1-8-15,-1 0 6 16,-1 2-1-16,-1-4 1 16,2 4-1-16,-1-1 1 15,0 2-2-15,-2-2 1 0,4 0 0 16,-3 0-1-16,1 1 3 16,-1-3-5-16,3 1 3 15,3-1 3-15,0 1-3 16,4-3 1-16,1 2-1 15,5-1 1-15,3-1-3 16,1 0 5-16,4 0 1 0,7 0 0 16,0-3-4-16,6 1 0 15,5 0-1-15,5 1-19 16,7 1-65-16,4 0-87 16,7 0-126-16,0 1-258 15</inkml:trace>
  <inkml:trace contextRef="#ctx0" brushRef="#br0" timeOffset="73234.0993">13725 8193 684 0,'-7'-7'6'0,"1"3"10"15,2 2 53-15,2 2-27 16,0 5-40-16,0 9-8 0,0 6 5 16,0 5 3-16,-1 11-3 15,0 6 9-15,1 8 4 16,0 4-7-16,-1 7 4 16,3 6 11-16,-1 8 4 15,0 7-10-15,-2 8-4 16,1 6 10-16,-2 7-1 0,-4 4-2 15,1 10-1-15,-2 2-6 16,0 4 1-16,-1 2 2 16,0 5 2-16,-1 3 6 15,-2 3 6-15,-5 3 1 0,-1 4-13 16,-2 2 1-16,-4 3 2 16,-2 0-5-16,0 1-9 15,-2 0 2-15,0-4-3 16,2-3 0-16,1-3-1 15,1-5-1-15,1-5 3 0,2-6-2 16,-1-5 0-16,3-3-1 16,1-9 0-16,3-3 3 15,1-8 1-15,7-8 3 16,3-6-3-16,5-6-3 16,2-12-2-16,5-7 1 15,7-7 1-15,4-6-2 0,6-10-1 16,6-2 0-16,3-7 0 15,3-5 1-15,4-3 0 16,2-4-1-16,3-2 1 16,3-3 1-16,2-1-1 15,5 0 0-15,4-1 0 0,3-3 0 16,4 2-2-16,5-3 2 16,2 2 0-16,5 0 0 15,0 1 0-15,3 0 2 16,5 1-2-16,2 1 0 15,1 1 0-15,4-1-1 0,2 0 4 16,7 0-2-16,-2 1-2 16,5-1 5-16,5 3 1 15,-1 0-1-15,3 1 6 16,2 0 1-16,-1 1-1 16,-1-2-3-16,1-1-7 15,-4 0 1-15,1-5 1 0,-4 0-1 16,-1-3 0-16,-5 1-2 15,-5-2 4-15,-3 0-3 16,-7-3 0-16,-5-2 2 16,-6 0 0-16,-6-2 0 15,-5-1 0-15,-7-1-3 0,-6-3 4 16,-7-3 0-16,-4-1-1 16,-7-4 0-16,-5-1 3 15,-4-4-2-15,-5-3 1 16,-3-5-3-16,-4-2-4 0,-4-3-16 15,-1-4 9-15,-5-3 4 16,1-2 4-16,-2-4 2 16,-5-4 0-16,0-4 0 15,1-6-1-15,-1-4 0 16,1-3-3-16,2-5-12 16,-1-2 8-16,1 0 5 0,-1 0 2 15,0-2 0-15,-2 0 0 16,2-2 2-16,-1-1-2 15,0-2 1-15,1-2 0 16,0 1-2-16,0-2-5 16,2-2-6-16,0-2 10 0,-1-1 2 15,2-2 2-15,2 0-1 16,-1-2 1-16,0-1-1 16,2 2 0-16,1 0 1 15,0 0-1-15,2-1 0 16,1 2 0-16,0-2-1 0,0 1 2 15,2 1-2-15,0 0 0 16,2 0 3-16,-1 0-3 16,1 0 0-16,0 2 0 15,-2 2-2-15,2 1 1 16,-2 2 2-16,-1 4-1 0,0 2 1 16,1 2-1-16,-2 1 0 15,-1 1-2-15,0 6-21 16,1 1 6-16,-2 4 10 15,-2 5 4-15,2 1 2 16,-2 5 3-16,0 2-1 0,0 5 1 16,-1 2-1-16,-1 4-2 15,1 3 4-15,-3 4-3 16,1 3-3-16,-6 5-35 16,0 4 16-16,-2 3 18 15,-3 3 5-15,-2 3 4 0,-4 3 1 16,0 2 2-16,-5 3-1 15,-1 2-4-15,-3 1-2 16,-4 6 2-16,-5 0-5 16,-3 0 3-16,-3 0-3 15,-5 6 2-15,-1 2 1 16,-4-1 1-16,-1 3-1 0,-3-3 2 16,-4 1-4-16,1 0 1 15,-3 3 1-15,-5-4-2 16,-2 3 1-16,-4 1 1 15,-3 0-1-15,-5 0 0 16,-2 2 3-16,-3 1-2 0,-1-2 1 16,-1 1 1-16,-1-1 2 15,-3 2 0-15,1-3-3 16,0 2 2-16,-5-4 0 16,-1 2 2-16,1-2-1 0,-2-1 0 15,-1 2 1-15,-1-2 0 16,-1-2 1-16,1 1-4 15,-1-3-1-15,0-1-1 16,-1-1 1-16,4 1 0 16,-1-3-2-16,1 0 2 15,2 0-2-15,2 0 1 0,-1 0 0 16,3 0-12-16,0 1-54 16,-2 2-98-16,-4 2-158 15</inkml:trace>
  <inkml:trace contextRef="#ctx0" brushRef="#br0" timeOffset="74169.9556">4944 8610 430 0,'0'-7'8'0,"0"1"21"16,0 2 92-16,0 1-9 16,-1 3-45-16,-1 0-12 15,2 7-32-15,0 3-16 0,0 7 5 16,0 3 3-16,0 5-4 15,1 5-7-15,2 2-2 16,1 0 1-16,-3 4-1 16,3-3 2-16,-2 1 6 15,1-3-3-15,0-3 3 0,1-2-3 16,-1-3 0-16,4-4-8 16,-2-5 6-16,-1 0-8 15,0-4-7-15,-2-3-32 16,-1-3-11-16,-1-4-41 15,-2-4-16-15,-5-9-26 0,-4-5-195 16</inkml:trace>
  <inkml:trace contextRef="#ctx0" brushRef="#br0" timeOffset="74303.9279">4825 8808 574 0,'-1'-2'60'15,"1"0"-29"-15,0 2-9 16,5 0 13-16,6 0 43 15,5 0-9-15,3 3 15 16,2 1-22-16,3 0-11 16,-2-1-20-16,1-3-23 0,1 0-8 15,-1-8-73-15,-2-8-120 16,-2-6-113-16</inkml:trace>
  <inkml:trace contextRef="#ctx0" brushRef="#br0" timeOffset="74766.9264">5136 8481 638 0,'5'-7'24'16,"-4"5"14"-16,1 4 33 16,0 9-43-16,0 8 53 15,1 8-39-15,0 8 20 16,3 5-18-16,-2 3-7 0,1 1 4 16,-1-2-14-16,0-3-13 15,1-3-7-15,-1-5-5 16,-1-9-1-16,0-5-13 15,1-4-10-15,1-10 1 16,4-3-26-16,-2-8 22 16,3-4 18-16,2-1 6 0,1 3 2 15,1 6 2-15,3 4 16 16,-2 7 12-16,1 9-2 16,-2 5-15-16,1 2-7 15,-2-1-2-15,0-4 1 16,5-6-4-16,1-4-3 0,4-8 5 15,1-6 0-15,3-7-4 16,-1-4-1-16,-4-3 3 16,-6 0 2-16,-6 0 3 15,-6 3 33-15,-4 5 3 16,-6 4-8-16,-7 8-13 0,-5 3-25 16,0 11-2-16,0 5 5 15,-1 3-1-15,6-1 1 16,7 0-2-16,6-4-8 15,7-5-58-15,12-3-19 16,10-6-45-16,8-3-45 16,4-3-41-16</inkml:trace>
  <inkml:trace contextRef="#ctx0" brushRef="#br0" timeOffset="75557.0941">6396 8768 587 0,'0'-14'50'0,"0"3"6"15,-5 1 54-15,-3 5-3 16,-2 3-63-16,-1 2-30 16,-5 0 4-16,-1 5 4 0,-2 7-1 15,-1 2 8-15,1 3-12 16,2 3-8-16,2 4-2 15,4 0 4-15,4 0-7 16,7 2-2-16,2-5-3 16,11-1-2-16,5-6 3 0,6-6 2 15,4-7-2-15,7-3-3 16,3-9 0-16,4-10 4 16,0-1 2-16,0-2 17 15,-3 2-1-15,-6 3-3 16,-11 5 14-16,-7 6-4 15,-7 6-14-15,-7 2-3 16,-1 7-1-16,-5 6-4 0,-1 5-2 16,-5 1-2-16,2 2-7 15,2-1 0-15,3-3 3 16,2-3 2-16,2-7-4 16,6-4-11-16,3-3 5 0,7-4 10 15,2-4 2-15,4 0 3 16,2 3-1-16,0 5 4 15,-2 0 11-15,2 11 3 16,-3 3-2-16,-4 2-10 16,-3 0-5-16,-5 1-1 0,-3-4-1 15,-4-3-7-15,-2 0-4 16,0-4 5-16,-1-1 4 16,-3-5 4-16,0-1 5 15,2-9-1-15,2-5-10 16,12-5-1-16,9-5-7 0,9 0 6 15,7 0 3-15,6 2 0 16,2 0-2-16,1 7-50 16,-2 2-62-16,-4 3-40 15,0 1-102-15,-6 3-224 16</inkml:trace>
  <inkml:trace contextRef="#ctx0" brushRef="#br0" timeOffset="76624.0818">7538 8808 520 0,'0'-2'98'0,"0"2"-41"16,1 1-13-16,0 13-20 15,-1 4 10-15,1 6-3 16,-1 8 18-16,0-2 1 16,0 1-3-16,-1-2-12 15,0-7-13-15,0-1-15 16,0-6-7-16,0-7-14 0,1-4-97 15,0-5-119-15,-1-11-104 16</inkml:trace>
  <inkml:trace contextRef="#ctx0" brushRef="#br0" timeOffset="77009.5782">7624 8699 656 0,'3'-3'22'16,"-2"1"-16"-16,2 2-10 15,2 3-10-15,1 6 11 0,2-2-79 16,3 0 57-16,-2-1 10 16,-1 0 13-16,-1-1 11 15,-2 1 57-15,-3-3 11 16,-2 1 8-16,0 3 18 16,-3 4-8-16,-3 2-28 15,-1 3-10-15,0 1-24 16,3 1-7-16,3 1-9 0,1-1-12 15,10 0 4-15,5-2 0 16,4 0 1-16,3 3-2 16,2-3 3-16,-3 2-4 15,-5 3 1-15,-2-2 1 0,-6 0 6 16,-5 0 4-16,-3-1-2 16,-1-2-10-16,-8-1-2 15,-5-4-2-15,-2 0 1 16,-7-3-8-16,-6-2-30 15,-7-3-45-15,-9 2-76 0,-5 1-97 16,-9 2-65-16</inkml:trace>
  <inkml:trace contextRef="#ctx0" brushRef="#br0" timeOffset="78325.9225">5038 9704 673 0,'-17'-4'0'16,"0"1"10"-16,-2 2 24 15,-2 2 29-15,0 5-17 0,1 2-35 16,3 1-10-16,4 0 4 15,1 2 7-15,4-4-2 16,7 3-2-16,1-2-11 16,9 5-4-16,7 3 14 15,8 5 2-15,5 4 6 0,3 6 5 16,-1 4 0-16,-1 2-7 16,-8 2 2-16,-8 3 11 15,-8-2 1-15,-6 2-10 16,-6 1-5-16,-9-5-2 15,-6-1-3-15,-4-6-4 0,-4-4 3 16,-1-5 0-16,0-7-4 16,0-8 4-16,2-7-5 15,1-1 0-15,7-9-12 16,4-6-7-16,9-1 4 16,7-2-2-16,12-1-4 0,10 1 15 15,9-6 4-15,3 1-1 16,4-2 2-16,6-1 0 15,-1-1 1-15,4-1 3 16,-5 1 5-16,-2-2-2 16,-3 4 4-16,-4 1 5 15,-12 5 7-15,-4 2 1 0,-8 4 10 16,-3 4-1-16,-6 5-4 16,0 3-5-16,-6-1-6 15,0 5-17-15,-3 5-7 16,2 3 4-16,-2 6-2 0,6 2 2 15,0 1 0 1,3 0-2-16,7-1-1 0,7-4 1 16,4-6 3-16,7-5 4 15,2-3 1-15,3-8 1 16,2-6-1-16,-3-4-5 16,-4-4 6-16,-2-2 2 0,-8-1 0 15,-8 0-1-15,-5-1 7 16,-4 1 14-16,-9 6-13 15,-5 3-3-15,-4 5-6 16,0 8-4-16,-2 6-7 16,2 4-3-16,-2 5-32 0,4 3-21 15,6 1-34-15,5-2-23 16,5-1-87-16,2-6-97 16</inkml:trace>
  <inkml:trace contextRef="#ctx0" brushRef="#br0" timeOffset="79187.1911">5774 9758 592 0,'1'-1'85'0,"-1"3"-13"0,-3 7 16 15,-4 8-55-15,0 5-11 16,1 6-10-16,1 3 22 15,4 2-8-15,1-7 7 16,2-2-5-16,5-9-13 16,1-4-5-16,3-7-8 0,-3-7 1 15,1-4 0-15,6-8-21 16,-4-7-60-16,0-7-109 16,-2-4 27-16,-3-2-9 15,-3-1 99-15,-3 5 65 16,0 5 49-16,0 5 93 0,0 10-19 15,0 6-33-15,0 4-20 16,0 2-62-16,4 6-34 16,2 2-1-16,4 2-3 15,1 1-21-15,2 1-27 16,3 2 42-16,0 0 40 0,1 1 4 16,-3-1 19-16,2 2 33 15,-2-1 4-15,-1 1-12 16,-3 1 1-16,-3-1 4 15,-2 0-16-15,-2-1-17 16,-3-3-8-16,0-5-6 0,0-3 0 16,0-5 3-16,0-5 3 15,4-7-16-15,6-1-18 16,0-1 18-16,7 2 3 16,-1 5 9-16,0 7 36 15,0 1 0-15,-3 9-20 16,-4 4-2-16,1 3-10 0,-2-1-8 15,2-3 0-15,3-3-7 16,2-7-46-16,6-2-48 16,4-5 42-16,0-7 40 15,2-1 16-15,0-1 5 0,-2 1 40 16,-4 4 25-16,-4 3-9 16,1 5-28-16,-5 0-15 15,0 5-10-15,-5 3-6 16,2 3-12-16,-1 2-7 15,0 1-1-15,-2 3 6 0,1 0 6 16,4 4 5-16,-3 0 1 16,1 3 2-16,-3 2-3 15,1 2 0-15,-5 2 0 16,-3 0 0-16,-2-1 1 16,-10 2 3-16,-4-1 13 15,-9-3-3-15,-3-2-4 0,-2-5 22 16,-1-7 37-16,5-10-39 15,0-6-31-15,12-17-70 16,6-12-11-16,8-7 32 16,15-5 4-16,11-6 3 15,11 4 7-15,7 4 37 0,3 6 13 16,1 4-34-16,-2 4-520 16</inkml:trace>
  <inkml:trace contextRef="#ctx0" brushRef="#br0" timeOffset="79991.0984">7062 10137 504 0,'1'0'187'15,"2"-5"-122"-15,-2-9 18 16,1-4 32-16,-1-4-30 0,-1-9-40 16,0-3 2-16,0-4-28 15,0 0-15-15,-8-6 0 16,1 0-2-16,-2-1 0 15,1 9 2-15,0 5 9 16,2 6 9-16,5 9-5 16,1 7 3-16,11 5-11 0,5 3-13 15,9 1-1-15,7 5 4 16,3 1 7-16,3 4-1 16,-2-3-3-16,-5 1 1 15,-4-1-40-15,-8 1-51 0,-7 2-26 16,-8-2-74-16,-4 0-54 15,-4 1-110-15</inkml:trace>
  <inkml:trace contextRef="#ctx0" brushRef="#br0" timeOffset="80369.5006">7254 9835 323 0,'0'14'144'16,"0"-4"-110"-16,9 0 2 0,2-3 24 16,6 0 6-16,1-3-3 15,3-2 9-15,-1-1-1 16,-1 2 18-16,-1-3-6 15,-4-2-8-15,-2 1-32 0,-6 1-16 16,-3 3-6-16,-1-2-4 16,-2 5-11-16,-5 3 4 15,-1 3-2-15,-3 3-3 16,0 2-2-16,0-2-1 16,3-1 0-16,3-2-2 15,3-2-2-15,0-6-3 16,7-2 0-16,3-5 2 0,2 1-2 15,0-4-10-15,0 1-22 16,0 2-38-16,-1 2-40 16,1 1 1-16,-2 5 24 15,1 0 8-15,3-1 1 0,-1-1 32 16,1-3-44-16,-1-6-86 16</inkml:trace>
  <inkml:trace contextRef="#ctx0" brushRef="#br0" timeOffset="80618.0834">7619 9910 578 0,'0'-1'150'16,"-3"-1"-78"-16,-3 1 1 15,-2 1-27-15,-2 1-36 16,-1-1-9-16,2 4 1 16,3 0 10-16,4-1 23 15,2 0-17-15,10 0-17 0,6 1 6 16,5 2 12-16,4 0 17 15,4 3 4-15,-2-1-15 16,-2 3-8-16,-7 1-12 16,-3 1-7-16,-8-2 4 0,-7 3-1 15,-1-3 10-15,-11 2 16 16,-5-4-10-16,-5 2-6 16,-2-3-1-16,-2 0-9 15,3-5-16-15,2-2-64 16,6 0-39-16,4-2-32 0,7 0-54 15,4-5-150-15</inkml:trace>
  <inkml:trace contextRef="#ctx0" brushRef="#br0" timeOffset="81134.207">7823 9542 388 0,'-4'1'31'0,"2"0"66"16,-1 1 20-16,2 6-24 16,-1 3-27-16,2 6 18 15,0 11-30-15,2 7-12 16,2 6-7-16,3 7-4 15,-2 5-11-15,3-1-1 16,-3-1-1-16,-1-4-1 0,0-5-10 16,-2-9-4-16,0-5-2 15,-2-9-11-15,0-8-47 16,-2-6-45-16,-4-6-99 16,-3-11-84-16,-4-9-183 15</inkml:trace>
  <inkml:trace contextRef="#ctx0" brushRef="#br0" timeOffset="81218.245">7762 9863 677 0,'4'-14'110'16,"13"2"10"-16,9 3-19 16,5 3-61-16,8 2-22 15,6 1-13-15,7 0-3 0,2 0-46 16,0-1-210-16</inkml:trace>
  <inkml:trace contextRef="#ctx0" brushRef="#br0" timeOffset="82802.2177">14073 8328 342 0,'2'-3'197'0,"-4"3"-146"0,1 0 13 15,-1 7-26-15,-1 7-33 16,2 6-4-16,1 6 8 16,-2 4 3-16,4 8 7 15,-1 3 17-15,2 2 1 16,0 3 4-16,1-1-10 0,-1-1-10 16,1-5-6-16,0-6-9 15,-2-3-1-15,-1-5-3 16,-1-7 1-16,2-3-2 15,-4-3-11-15,0-6-23 16,1-3-8-16,-5-3-28 0,-1-3-12 16,-4-8-83-16,-3-7-163 15</inkml:trace>
  <inkml:trace contextRef="#ctx0" brushRef="#br0" timeOffset="82955.9276">13930 8644 57 0,'17'7'444'16,"4"2"-345"-16,2 0 32 16,4 3 4-16,0 3-38 15,-1-2-39-15,-1-4-33 16,-3-1-22-16,-4-2-35 0,-1-6-103 16,-3-4-71-16,-2-10-97 15</inkml:trace>
  <inkml:trace contextRef="#ctx0" brushRef="#br0" timeOffset="83434.1568">14287 8318 722 0,'1'-5'46'0,"1"5"-11"15,-1 11 37-15,1 9 0 0,-1 11-46 16,0 6 8-16,1 7 8 15,-1 3-8-15,0 1-13 16,-1 0-15-16,-3-5-2 16,-2-4-2-16,0-4 1 15,2-10-4-15,0-6 3 0,2-11-12 16,3-5-23-16,4-3-11 16,5-8 29-16,3 1 11 15,1 1 5-15,1 6 7 16,2 0 29-16,-3 10-4 15,-1 2-17-15,2 4-13 0,-1 0 1 16,5-7-5-16,3-3 3 16,4-6-9-16,4-1 1 15,1-12 5-15,-3-3 2 16,-6-2 3-16,-7 1 3 16,-8 0 58-16,-8 4 8 0,-2 5-27 15,-10 8-26-15,-5 2-16 16,-1 11-1-16,0 6-1 15,4 2-1-15,4 2-2 16,9-3-6-16,4-3-68 16,14-3-43-16,9-4-20 0,6-5-20 15,6-2-230-15</inkml:trace>
  <inkml:trace contextRef="#ctx0" brushRef="#br0" timeOffset="84634.4544">15267 8800 365 0,'0'0'29'0,"-2"0"-11"16,1 0 29-16,-1 0-7 15,2 0-23-15,-1-1 17 0,0 1 6 16,0-2 0-16,1 0 18 16,1 0-1-16,1 0 1 15,-1-4 1-15,4 1-18 16,2-5-11-16,2-3-9 16,5-3 7-16,1-7 4 0,5-2 6 15,5-8 2-15,4-5 2 16,1-2-5-16,1-1-8 15,-2 0-16-15,-6 2 2 16,-4 4-9-16,-8 8-5 16,-3 3 3-16,-7 8 5 0,2 6 16 15,-6 6-5-15,-4 4-13 16,-2 12-19-16,-3 10 4 16,-5 14 3-16,-1 10-1 15,-4 13 1-15,-4 9-13 16,0 8 7-16,-3 3 6 15,-1 0-1-15,-1-1-3 0,-2-4-6 16,0-5 6-16,0-5 8 16,1-3 4-16,5-7-2 15,3-8-2-15,5-7 4 16,6-10-2-16,8-8 0 16,3-9-4-16,5-11-8 0,10-6-3 15,5-14 20-15,5-12 12 16,5-10 9-16,6-12 1 15,1-8-4-15,1-6-2 16,2-2-2-16,-4 2-3 16,-4 6-10-16,-8 11-2 0,-6 12-2 15,-9 13-4-15,-6 12-5 16,-2 8-6-16,-8 5 0 16,-3 9-33-16,2 5-25 15,2 4-11-15,4-2-67 16,4 0-155-16</inkml:trace>
  <inkml:trace contextRef="#ctx0" brushRef="#br0" timeOffset="84952.3942">15839 8619 602 0,'13'-14'278'0,"-11"0"-268"16,-4 5-8-16,-4 3 77 15,-9 5-60-15,-3 1-19 16,-5 6 2-16,-2 6 3 16,-1 3 10-16,2 3 7 0,3 3-12 15,6-2-7-15,8-3 0 16,6-4-2-16,6-7 1 16,11-5 1-16,7-2 3 15,3-2 0-15,2-2-2 16,1 6 0-16,-2 6 15 0,-3 10 6 15,-6 5 2-15,-2 3-15 16,-3-2-10-16,-1-3-14 16,0-8-46-16,3-7-58 15,0-5-121-15,4-11-110 16</inkml:trace>
  <inkml:trace contextRef="#ctx0" brushRef="#br0" timeOffset="85223.9478">16192 8538 378 0,'9'-13'359'0,"-5"5"-268"16,-4 1 13-16,-6 4-29 16,-10 3-63-16,-4 4-17 15,-5 5 3-15,-2 4 1 16,5 4 4-16,5 1 5 16,11 2-2-16,5 0-6 15,13 1 3-15,9 1 9 0,10-1 6 16,3 3 19-16,1-2 5 15,-2 3-18-15,-4-5-14 16,-8 2-7-16,-8-2-4 16,-8-3-1-16,-5-1 4 15,-14-3 2-15,-8-2-1 0,-7-2-34 16,-8-4-40-16,-5-3-62 16,-6-2-229-16</inkml:trace>
  <inkml:trace contextRef="#ctx0" brushRef="#br0" timeOffset="86418.9247">16479 8257 652 0,'2'-14'22'15,"-3"1"3"-15,1 4 38 16,0 4 59-16,1 5-65 16,1 8-35-16,0 12-29 15,-1 11 18-15,2 10 13 0,-3 8-9 16,0 5-4-16,-5 5-2 16,-1-2 5-16,-1 1 9 15,0-5-7-15,1-3-7 16,2-8-7-16,1-5 0 15,3-7-2-15,-2-7-14 0,3-7-36 16,1-6-27-16,0-8-82 16,-1-3-61-16,2-13-158 15</inkml:trace>
  <inkml:trace contextRef="#ctx0" brushRef="#br0" timeOffset="86562.3431">16428 8582 195 0,'-2'-6'628'0,"0"4"-550"15,4 2-23-15,7 4-2 16,6 6-23-16,7 3 15 16,7 2-3-16,5 1-19 0,5-1-15 15,3 1-35-15,-3-3-111 16,-4-2-130-16,-6 1-236 16</inkml:trace>
  <inkml:trace contextRef="#ctx0" brushRef="#br0" timeOffset="87768.9029">14023 9830 689 0,'0'-11'44'16,"-4"3"0"-16,-2-2 45 16,-1 5-11-16,-2 2-64 15,-3 1-14-15,-3 1 3 0,-4 1 16 16,-2 5 13-16,-3 3-13 16,-1 4-2-16,-1 2 9 15,0 6-8-15,1-1-7 16,4 3-8-16,3 3-2 15,6 0-1-15,5 2-3 0,7-3-1 16,9-1 1-16,8-3 7 16,7-4-5-16,7-5 3 15,5-7 0-15,5-4 1 16,1-4 2-16,0-8 18 16,-1-5 6-16,-6 0-4 15,-8 3 2-15,-7 3-6 0,-8 3-5 16,-8 4 0-16,-4 1 4 15,-5 8-12-15,-4 6-13 16,-3 5-2-16,-1 3-3 16,0 4 0-16,4-2-1 0,3-2 4 15,5-5-2-15,2-8-8 16,5-3 14-16,6-8 7 16,4-7 0-16,2-5-1 15,1-4 1-15,-1 2 6 16,-3 0 7-16,-3 7 2 0,-1 6-6 15,-4 4-10-15,0 10-7 16,2 4 7-16,-1 6 0 16,2 1-2-16,0 0-1 15,2-2 1-15,-2-4-4 16,-1-3 1-16,-1-5 3 0,-2-1 3 16,-2-4-2-16,-1 0 1 15,-2-2 2-15,4-5-1 16,-1-2-11-16,4-2-2 15,3-2-2-15,5-2 5 16,5-1 2-16,7-1 3 16,6-2 6-16,4 3-6 0,-1-1 4 15,-1 0-2-15,-5 5-46 16,-4 1-41-16,-7 2-34 16,-6 2-83-16,-5 2-79 15,-2-1-207-15</inkml:trace>
  <inkml:trace contextRef="#ctx0" brushRef="#br0" timeOffset="89073.0202">15423 9781 260 0,'-3'-3'142'0,"1"0"-111"15,0 0 33-15,0 2 57 16,0 0-36-16,-1 5-23 16,1 4-14-16,-3 10-6 15,1 4-4-15,-1 7-7 16,1 7-3-16,0-1-5 0,2 1 1 16,-1 0 4-16,1-5-9 15,4-5-7-15,-2-3-9 16,4-7 0-16,-1-6-5 15,2-7-32-15,-1-5-75 16,1-7-72-16,-1-13-37 0,2-8-194 16</inkml:trace>
  <inkml:trace contextRef="#ctx0" brushRef="#br0" timeOffset="89234.0989">15551 9638 607 0,'-9'-1'75'16,"-3"-1"5"-16,1 1 9 15,0 0-42-15,2 2-26 0,2 1-9 16,2-1-10-16,3 2-5 16,4-3-23-16,5 5-56 15,3-1-33-15,1 0-11 16,0 0-77-16,2 1-175 15</inkml:trace>
  <inkml:trace contextRef="#ctx0" brushRef="#br0" timeOffset="89787.0928">15863 9814 108 0,'0'-9'570'15,"-1"0"-499"-15,-7-2 3 0,-2 2 23 16,-5 3-60-16,-2-1-32 16,-6 5 4-16,-1-1 0 15,1 4 5-15,1 5-1 16,2 4-6-16,6 3 4 16,8 4 0-16,4 0-4 0,5 6-3 15,12 0 4-15,6 3 0 16,5 0-4-16,3-1 13 15,1-1 13-15,-3-3 1 16,-6-1 16-16,-7-5 2 16,-9 0-6-16,-5-2-9 15,-8 0-3-15,-13-1-13 0,-6-2-11 16,-10 1-4-16,-6-7-17 16,-8 1-32-16,0-1-36 15,-3-1-32-15,4 4-33 16,4 0-63-16,3 2-9 0,7 4-111 15</inkml:trace>
  <inkml:trace contextRef="#ctx0" brushRef="#br0" timeOffset="93046.1101">13981 10709 677 0,'-2'-5'26'15,"-4"2"-31"-15,-6 1 25 16,-2 0 40-16,-4 0-45 0,-2 3 8 15,-2 0 13-15,2 1-10 16,1 0 2-16,2 3-9 16,3-1-4-16,3 0-9 15,4 0-1-15,4-1-1 16,2 0-2-16,3 1-4 16,5 2 0-16,7 7 9 0,3 4-2 15,5 8-2-15,1 6 16 16,-1 8 4-16,-3 3-5 15,-4 1-5-15,-5-2 0 16,-6-1 17-16,-3-6 1 16,-5-3-9-16,-3-3-15 0,-8-2-2 15,-1-2-2-15,-6-3 1 16,-3-3 3-16,-6-1 4 16,-3-4 0-16,-3-4-6 15,-3-4-2-15,0-5-2 16,6 0-2-16,5-5-6 15,8-4 2-15,8-2 1 0,10-3-3 16,6-2-4-16,13-2 6 16,8-3 2-16,12-4-2 15,7-3 4-15,6-1 1 16,7-3 0-16,4 0-1 0,-1 1 1 16,0 0-1-16,-3 0 2 15,-5 6 3-15,-8-1 7 16,-7 4 7-16,-6 2-6 15,-8 3-2-15,-9 5-2 16,-5 3 1-16,-7 3-1 0,-3 3 2 16,-5 1 15-16,-5 7-22 15,-2 6-6-15,-3 4 1 16,1 4-1-16,3 6 0 16,6 2-1-16,4 0 2 15,5-4 1-15,4-4 0 0,9-8 1 16,6-5 2-16,3-8 0 15,3-9 3-15,3-6 5 16,-1-8-2-16,0-4 1 16,-5-2-2-16,-4-4-9 15,-9-1 7-15,-7 5-3 16,-7 2-4-16,-4 4 1 0,-6 6-1 16,-3 8 4-16,-1 10-4 15,0 2-5-15,4 7 3 16,0 5 1-16,5 6 0 15,4 0-2-15,6 2-13 16,6-3 1-16,9-4 9 0,8-2 6 16,6-8 2-16,5-4 0 15,5-6 6-15,1-4 6 16,-1-1 3-16,-4 1-8 16,-6 5-2-16,-6 5-7 0,-5 8 2 15,-8 11 8-15,-2 6 10 16,-4 5-6-16,2 0-9 15,-3-1-1-15,0-5 0 16,1-8-3-16,0-7-19 16,2-8-12-16,-2-4 2 0,0-8-29 15,-2-6-84-15,-1-5-78 16,-3-6 2-16,1-3 35 16,-3-1 111-16,1 0 73 15,0 2 56-15,0 6 121 16,1 7-37-16,4 2-45 15,2 9-15-15,0 3-22 0,-1 2-41 16,4 4-11-16,3 2 0 16,1 2-5-16,5 3-76 15,0-3-31-15,3 2 56 16,0 0 23-16,0 4 24 16,-1 3 5-16,-5 1 28 0,-3 3 48 15,-4 2 16-15,-4-2-16 16,-4 1-32-16,0-4-27 15,-1-5-15-15,-5-4-5 16,3-3-22-16,-2-5-3 16,3-7 14-16,2-3 12 0,3-5 2 15,7 1 14-15,5-1 18 16,3 5-3-16,2 4 24 16,0 6-3-16,-1 0-45 15,-2 7-7-15,-3 6 1 16,-4 5 2-16,-1-2-3 0,-3 0-6 15,0-2-14-15,3-6-29 16,3-3-7-16,6-3 20 16,6-4 19-16,4-7 16 15,5-2 5-15,1-2 16 16,-1 4 14-16,-3 1 10 0,-5 4-4 16,-6 4-17-16,-7 1-11 15,-5 5-1-15,-4 6-8 16,-2 3-10-16,-3 1-5 15,1 3-5-15,1 0 6 16,1-1 8-16,3 2 1 0,6-1-2 16,1 2-2-16,0 1 3 15,0 0 3-15,-5 3 0 16,-4 1-1-16,-3 1 2 16,-4 1 1-16,-8-2 0 15,-4 0-1-15,-4-1-7 0,-6-1-17 16,-3 0-4-16,-5-1-8 15,-2-2 24-15,-3-3 11 16,-2-4 2-16,4-5 1 16,4-3 20-16,6-6-3 15,8-5-15-15,10-8-3 16,8-6-9-16,6-5 8 0,14-4 14 16,6-4 15-16,10-2 15 15,9-4 5-15,8 1 4 16,2 0-22-16,6 0-22 15,1 3-12-15,-2 3-29 16,-3 5-14-16,-6 2-12 0,-6 6-56 16,-6 5-122-16,-7 2-39 15,-7 2-31-15</inkml:trace>
  <inkml:trace contextRef="#ctx0" brushRef="#br0" timeOffset="130887.9356">6957 10393 621 0,'6'1'150'0,"1"-1"-153"0,4 2 1 15,5-1 3-15,6 1 14 16,7-1-12-16,9 0 6 16,6 1 8-16,6-4 10 15,7 2 4-15,5-2-4 16,0-1 4-16,0 0 2 0,-5 0-18 16,-3 1-8-16,-10 1-5 15,-6 1 6-15,-8-2 9 16,-7 2 6-16,-6 2-9 15,-9-1-12-15,-7 1-2 16,-2 2 1-16,-14 3 4 16,-7 4 1-16,-12-1-3 0,-7 1-1 15,-7 1-2-15,-6 0 0 16,0-2 2-16,1-3-1 16,1-2 1-16,5-2-1 15,5-1 3-15,8-1 0 16,10 1-1-16,6-4 0 0,11 2 6 15,7-4 22-15,13-3-20 16,15-4-16-16,10-1 4 16,13-2-1-16,6 1-5 15,1 2-8-15,-7 4 0 16,-12 4-3-16,-14 3 4 0,-18 7 4 16,-10 7-10-16,-22 2-13 15,-11 5-51-15,-12-1-110 16,-6-2-169-16</inkml:trace>
  <inkml:trace contextRef="#ctx0" brushRef="#br0" timeOffset="131961.0926">5051 10526 419 0,'-13'-7'37'0,"0"1"49"16,6 3 14-16,5 0-13 0,0 2-36 16,2-1-20-16,7 3-16 15,11 1 6-15,6 3 24 16,12-1 1-16,10-1-12 16,14-1 0-16,15 1-2 15,10-5-16-15,8 1-4 16,3 1-2-16,2 0-6 0,-6 0 0 15,-7 4 13-15,-8-1 19 16,-8 1-3-16,-8 0-11 16,-7-2-1-16,-11 3-13 15,-8 1-6-15,-15 4-25 0,-19 6-148 16,-21 8-266-16</inkml:trace>
  <inkml:trace contextRef="#ctx0" brushRef="#br0" timeOffset="133604.3081">15485 9210 692 0,'-4'-6'7'0,"1"1"9"0,2 0 12 15,1 1 35-15,2 1-39 16,6 0-4-16,6 1 4 15,7 2 7-15,9 0 2 16,10 0 5-16,12 6 3 16,13-1 1-16,11 1-10 0,8-1-5 15,7 1-12-15,-1 0-7 16,-4-2-4-16,-8 2-3 16,-11 2-1-16,-11 4-12 15,-14-1-87-15,-12 6-154 16,-19-4-276-16</inkml:trace>
  <inkml:trace contextRef="#ctx0" brushRef="#br0" timeOffset="135588.8776">13908 10337 362 0,'-10'-2'57'16,"1"0"-9"-16,0 1 49 0,0 0-2 15,1 2-70-15,0-1 1 16,3 1 12-16,0 1-5 15,4 0 13-15,3-1-5 16,8 1-17-16,15 0 2 16,13-2 35-16,18-2-15 0,13 1-11 15,12 0-14-15,5-2-10 16,-2 0-9-16,-4 3 0 16,-10-1-19-16,-11 2-80 15,-12 2-101-15,-14-1-238 16</inkml:trace>
  <inkml:trace contextRef="#ctx0" brushRef="#br0" timeOffset="136475.6598">13962 11471 277 0,'-15'2'414'0,"14"0"-393"15,11-1 10-15,31 1 23 16,26 2 39-16,27 0 1 16,29-1-37-16,19 0-25 15,16 1-17-15,2 1-7 0,1 6-6 16,-8-4-101-16,-14 2-402 16</inkml:trace>
  <inkml:trace contextRef="#ctx0" brushRef="#br0" timeOffset="143342.3135">20235 8722 490 0,'2'-9'78'16,"-4"0"28"-16,0 1-7 15,-1-1 24-15,-4 1-39 16,-2 4-27-16,-1 3-15 16,-3 1 3-16,1 0-22 0,-1 7-22 15,-1 5-3-15,3 5 1 16,0 2 2-16,4 3-2 15,3 1 1-15,3 3 1 16,3-2-2-16,5-2 0 16,2-2 0-16,4-4-1 15,1-3-3-15,2-5 0 0,4-5 1 16,0-3 10-16,1-5 2 16,3-3 5-16,-2-5 9 15,-3-1-1-15,-2-3 3 16,-5-3-6-16,-4-2-7 15,-7-2-5-15,-1-2 5 0,-12 0 1 16,-5 2-3-16,-4 4-15 16,-3 5 5-16,1 7 7 15,1 7-6-15,3 1-5 16,2 9 1-16,5 2-30 16,7 5-49-16,4-2-71 0,2-3-108 15,9-3-78-15</inkml:trace>
  <inkml:trace contextRef="#ctx0" brushRef="#br0" timeOffset="143656.3645">20493 8757 529 0,'2'0'140'16,"0"0"-33"-16,-1 0-11 15,-2 6-41-15,-1 5-44 16,2 4 47-16,-1 5 10 0,2 3-16 15,-1 2-8-15,3 0-21 16,-3-6-15-16,3-2-2 16,0-4-5-16,0-6-3 15,4-5 0-15,0-3-14 0,5-12 20 16,2-3 18-16,7-6-8 16,5-3-9-16,3 4 8 15,1 3 13-15,3 5-7 16,-1 8-19-16,-1 5-80 15,-3 0-87-15,0 4-126 16,-1-2-321-16</inkml:trace>
  <inkml:trace contextRef="#ctx0" brushRef="#br0" timeOffset="144292.0318">21042 8784 778 0,'-14'0'28'0,"-4"7"-2"16,-1 2 14-16,0 5-14 16,0 4-9-16,5 3 10 15,4 1-14-15,6-2-8 16,5-2 0-16,5-1-1 15,8-4 8-15,6-7-6 0,3-5 27 16,4-1-4-16,4-11-7 16,1-8 2-16,3-6 9 15,5-10 8-15,0-7-1 16,2-6-10-16,-4-6-1 16,-2-6-9-16,-7-3-4 15,-9 3-4-15,0 1-5 0,-8 3-3 16,-4 10-4-16,-3 8 5 15,-1 11-2-15,-4 10 0 16,0 11-11-16,-4 9 19 16,-5 17-22-16,-4 11 11 0,0 9 0 15,0 11 1-15,-1 9-2 16,3 5-28-16,1-1 11 16,5-3 12-16,3-7-14 15,2-5-6-15,4-9 20 16,9-9 5-16,2-9 2 15,9-9-3-15,3-8 1 0,2-5 0 16,3-8 9-16,0-11 29 16,-4-1 3-16,-8-1 0 15,-2 2 11-15,-12 4-17 16,-7 5-29-16,-9 10-2 16,-8 4 1-16,-3 11-3 0,1 4 0 15,3 4-1-15,6-2-1 16,9 2 0-16,6-4-5 15,13-5-7-15,9-2-2 16,3 0 3-16,5-6-12 16,0-2-52-16,1-2-69 0,-4-1-46 15,-3-1-179-15</inkml:trace>
  <inkml:trace contextRef="#ctx0" brushRef="#br0" timeOffset="145408.9314">22279 8690 506 0,'2'-2'73'0,"-2"0"-4"0,4 2 16 16,-1 0 1-16,2 7-21 16,0 3-5-16,1 6-4 15,0 6-11-15,-4 1-14 16,0 4-16-16,-2 0 3 16,-2-4 0-16,-4-2-7 0,0-4-10 15,2-3 1 1,1-6-1-16,2-3-1 0,1-5-6 15,4-3-14-15,7-8 14 16,7-5 18-16,4 0-9 16,5-1 0-16,2 3 22 15,-2 6 22-15,-1 5-9 16,-5 4-18-16,-3 11-23 0,-9 3 0 16,-4 5 5-16,-4 1 0 15,-2-2 2-15,-4-3 0 16,0-1-1-16,1-5-2 15,-1-4-3-15,3-6 5 0,2-2 3 16,4-6-11-16,6-9 4 16,5-1 4-16,6-2 0 15,4 0 2-15,3 3 16 16,-1 9 18-16,-5 3-15 16,0 5-25-16,-7 8-6 0,-5 8 7 15,-5 0 1-15,-3 2 0 16,3-1 2-16,0-4 1 15,4-1-10-15,3-7-25 16,7-5 9-16,2 0 14 16,4-11 7-16,4-2 2 15,0-3 2-15,0 1 0 0,-2-2 2 16,-4 4 18-16,-6 4 9 16,-5 1-11-16,-4 5-8 15,-6 1-4-15,-2 2-12 16,-6 6-8-16,-6 5 13 0,-5 4-8 15,-1 4-1-15,0 2 3 16,1 0-1-16,5-1 1 16,3-2-1-16,8-4 1 15,6-5-4-15,11-5-7 16,6-4 5-16,8 0 8 0,5 0 7 16,1-3 2-16,0 3 0 15,-2 0-2-15,-4 5-7 16,-5 2-12-16,-4 0-41 15,-4 0-69-15,2-6-78 16,-1-1-93-16,1-7-235 0</inkml:trace>
  <inkml:trace contextRef="#ctx0" brushRef="#br0" timeOffset="145756.1165">23646 8343 559 0,'-4'-9'100'0,"1"4"-46"16,-4 5 37-16,0 3 37 15,-3 14-82-15,1 9-37 16,-1 10 15-16,-1 14 9 15,-1 11-5-15,4 6-6 0,1 6-9 16,1-4 0 0,0-1 6-16,5-9-2 0,-1-7-10 15,-1-8-6-15,6-7-1 16,-1-8 0-16,5-11-26 16,0-6-37-16,4-12-32 15,4-7-70-15,1-18-38 0,6-12-156 16</inkml:trace>
  <inkml:trace contextRef="#ctx0" brushRef="#br0" timeOffset="145954.5187">23791 8437 886 0,'22'-55'102'0,"-2"13"-40"16,-3 9 24-16,-6 14-9 0,-5 16-37 16,-4 13-53-16,-8 26 7 15,-3 14 21-15,-4 16 9 16,0 13-9-16,6 4-8 15,3-3-5-15,2-5 1 16,4-8-2-16,4-10-13 0,1-10-15 16,-3-8-12-16,-2-9-51 15,-2-6-58-15,-2-10-41 16,-5-9-34-16,-5-8-121 16</inkml:trace>
  <inkml:trace contextRef="#ctx0" brushRef="#br0" timeOffset="146403.978">23579 8774 573 0,'15'0'57'15,"10"0"8"-15,10 0 43 16,9 2 1-16,4 3-40 16,8 2-37-16,-1 0-25 15,-1 2-6-15,-4-4-9 16,-1 0-36-16,-7-1 8 15,-4-4 33-15,-8 0 8 0,-6 0 44 16,-8 0 20-16,-9 0 9 16,-5 0-13-16,-4 3-29 15,-7 2-19-15,-9 7-1 16,-2-1 2-16,-2 3-6 16,-3 5-6-16,5-1 0 0,4 2 1 15,4 1-4-15,8-2-3 16,6 0-2-16,5-4-1 15,11-3-3-15,3-4 3 16,4-2 4-16,3-5 1 16,1-1-12-16,-2-3-2 0,-5-7-23 15,-3 1-37-15,-7-5-23 16,-5 0-12-16,-2 0-20 16,-3 0 52-16,-4 0 67 15,1 3 16-15,-1 5 40 16,0 0-13-16,0 5-34 0,0 1-25 15,0 0-13-15,-1 0-103 16,-1 1-365-16</inkml:trace>
  <inkml:trace contextRef="#ctx0" brushRef="#br0" timeOffset="147166.0113">24207 8871 481 0,'-4'-3'142'16,"-1"3"-29"-16,-1 0 25 15,-2 4-73-15,-1 6-33 0,-4 3 21 16,-1 2-3-16,-1 4-26 15,1-2-15-15,3 0-6 16,1-4-2-16,3 1-21 16,4-4-51-16,1-1-68 0,2-1-65 15,3-5-128-15</inkml:trace>
  <inkml:trace contextRef="#ctx0" brushRef="#br0" timeOffset="147792.7444">24410 8838 401 0,'-2'-4'52'15,"2"1"18"-15,-2 3 30 0,4 0-21 16,0 7-30-16,1 6 17 16,1 8 22-16,0 6-17 15,-1 3-37-15,-1 2 5 16,-4 0-10-16,-3-5-5 16,-1-4 10-16,1-8-12 15,1-5-4-15,1-6 4 0,8-5-10 16,0-11-16-16,10-6 15 15,7-5-12-15,3-2-13 16,2 0-12-16,3 3 4 16,-2 5-40-16,-6 6-64 15,0 5-118-15,-6 3-124 16</inkml:trace>
  <inkml:trace contextRef="#ctx0" brushRef="#br0" timeOffset="148121.9193">24775 8844 584 0,'2'-6'337'0,"-7"0"-249"16,-4 3-6-16,-2 2-7 15,-4 1-36-15,1 3-22 16,3 4-14-16,4 6-3 16,9 4-6-16,10 1-5 0,13 3-3 15,10 3 15-15,5 2 13 16,0 2 41-16,-6 0-8 15,-5-2-12-15,-13 0-1 16,-10 0-7-16,-8-5-9 16,-16-1-1-16,-4-5-6 0,-6 0-7 15,-4-3 2-15,1-7-6 16,-1-2-29-16,-1-3-60 16,4-3-57-16,-2-5-79 15,1-1-176-15</inkml:trace>
  <inkml:trace contextRef="#ctx0" brushRef="#br0" timeOffset="150038.3794">21670 8761 702 0,'1'0'26'16,"0"0"-6"-16,1 6 3 16,1 5 56-16,2 4 2 15,0 4-34-15,-2 1-7 0,-1 1-3 16,1 1-1-16,-1-2-15 15,-4-2-11-15,-1-2-4 16,-1-4 5-16,-1-4 10 16,1-4 12-16,0-4-5 15,1-4-5-15,2-10 2 0,4-8-14 16,9-3-10-16,5-3 2 16,8-1 2-16,2-1 2 15,0 7 12-15,0 6-1 16,-3 5-10-16,-3 4-7 15,-2 4-3-15,-2 4-72 0,-5 0-126 16,-4 0-294-16</inkml:trace>
  <inkml:trace contextRef="#ctx0" brushRef="#br0" timeOffset="150777.9255">20638 9645 684 0,'1'8'61'15,"0"7"-49"-15,1 4-8 0,-4 8 51 16,1 8-9-16,-8 6-3 16,-4-1 25-16,-6 2-11 15,-3-2-2-15,1-3-6 16,1-5-9-16,2-6-13 15,8-7-2-15,10-3-15 0,7-7-23 16,18-4 13-16,11-4 9 16,15-4 8-16,10-5 4 15,7-2-3-15,-2-1-5 16,-5 1-10-16,-10 5-31 16,-11-1-87-16,-15 2-63 15,-13-2-107-15,-8-1-210 0</inkml:trace>
  <inkml:trace contextRef="#ctx0" brushRef="#br0" timeOffset="150971.8683">20961 9808 637 0,'28'7'182'16,"1"2"-144"-16,2 4 101 15,-5 3-42-15,-3 5-27 16,-10 4-25-16,-12 2-7 15,-8 4-11-15,-14 2 21 0,-9 2-9 16,-10 1-20-16,-3-1-14 16,-3-2-2-16,0-2-36 15,4-2-76-15,9-10-54 16,5-3-102-16,10-9-243 16</inkml:trace>
  <inkml:trace contextRef="#ctx0" brushRef="#br0" timeOffset="151654.5972">21668 10359 583 0,'0'2'76'16,"1"-1"-30"-16,0-3 37 16,1 0 54-16,-1-5-53 0,2-2-48 15,2-7 0-15,0-3 6 16,1-7-6-16,5-8-3 16,-2-6 2-16,2-5-10 15,1-4 2-15,-3 0-7 16,4 3-6-16,-4 3 0 15,0 9-3-15,2 6-1 0,-4 9-2 16,-1 8-3-16,1 6-2 16,-2 5-5-16,-3 9-8 15,5 11-9-15,-5 10 15 16,0 7 5-16,0 7 2 0,-1 6 0 16,3 2 0-16,-2-3 1 15,1-3-2-15,3-4-1 16,0-7 1-16,-1-5-1 15,-2-6 0-15,3-5 0 16,-1-5 1-16,-1-6 2 0,2-5 3 16,0-4 3-16,4-8 16 15,1-11 13-15,5-11-8 16,2-14-7-16,8-8-10 16,4-9-5-16,6-3-4 15,2 4-4-15,-2 5 4 0,-3 11-5 16,-4 12 0-16,-8 10 0 15,-4 6-10-15,-3 10-61 16,-5-1-59-16,1 4-152 16,-3 3-262-16</inkml:trace>
  <inkml:trace contextRef="#ctx0" brushRef="#br0" timeOffset="152122.0549">22606 9888 753 0,'2'-5'58'16,"-1"4"-38"-16,-1 4 25 16,0 11-19-16,-1 11 34 15,-4 8-15-15,-4 11-3 16,-5 8-7-16,-4 3-6 15,-3-1-1-15,1-4-5 0,5-7-9 16,4-8-2-16,6-7-2 16,10-10-11-16,12-8-6 15,10-6 9-15,12-4 27 16,7-4-1-16,7-5-16 16,1-3-8-16,2-1-2 0,-2 1-46 15,-5 0-159-15,-4-1-161 16</inkml:trace>
  <inkml:trace contextRef="#ctx0" brushRef="#br0" timeOffset="152804.8859">23222 9997 312 0,'1'-1'65'0,"0"-1"-3"15,-2 2 48-15,1-1-10 16,0 2-19-16,0 6-16 16,0 4 2-16,1 8 3 15,0 6-8-15,1 8-25 16,-1 7-9-16,1 3-4 0,0 2 2 15,2-4-6-15,-3 0-7 16,0-8 1-16,-2-5 12 16,-1-7 1-16,-1-6-4 15,1-5-3-15,0-7 0 0,1-5 7 16,0-11 16-16,0-9-25 16,1-13-12-16,-1-13-3 15,0-9-3-15,4-6 0 16,6 0-2-16,4 3-3 15,7 10 2-15,4 11 1 16,4 10 12-16,5 12 7 0,3 7-8 16,-2 8-1-16,1 2 6 15,-3 5-2-15,-4 7 2 16,-8 5-3-16,-8 4-4 16,-7 3-4-16,-7 2 2 15,-8 2 2-15,-12 1 1 0,-7-2-2 16,-3-2 0-16,-5-2-3 15,-2-6 3-15,-1-5-3 16,0-5-38-16,4-5-26 16,4-5-39-16,4-3-70 15,5-3-134-15,1 0-308 16</inkml:trace>
  <inkml:trace contextRef="#ctx0" brushRef="#br0" timeOffset="185094.0716">19263 12309 112 0,'7'-20'466'0,"0"0"-449"16,-2 1 8-16,0 3 38 16,0 4-29-16,-4 4 4 15,0 5 41-15,-1 1 12 16,-2 5-55-16,2 12-35 16,-4 6 22-16,1 11-2 0,3 7 6 15,-1 8 5-15,0 2 7 16,2 0-1-16,2-5-9 15,3-5-9-15,-3-5-13 16,0-6-4-16,-1-6-4 16,-1-5-2-16,0-4-34 0,-3-3-19 15,1-3-44-15,0-2-55 16,-2-1-106-16,0-2-143 16</inkml:trace>
  <inkml:trace contextRef="#ctx0" brushRef="#br0" timeOffset="185611.2224">19226 13046 516 0,'1'1'16'0,"0"-1"6"16,7 0 54-16,-1-1-4 16,5-1-12-16,2 2 19 15,2 2-19-15,2-1-8 16,-3 5-26-16,0 2-18 0,-3 4-3 16,-4 2 4-16,-8 2-2 15,-3 4-7-15,-13 2-4 16,-8 3 6-16,-5 1 25 15,-2 0 8-15,3 1-3 16,6-3-5-16,8-1-4 0,12-5-17 16,5-4-12-16,17-3 3 15,7-6 9-15,6-3 4 16,4-1-4-16,-2-2-17 16,-2 1-155-16,-10-3-144 15</inkml:trace>
  <inkml:trace contextRef="#ctx0" brushRef="#br0" timeOffset="186310.8834">19053 13945 520 0,'-5'-2'81'16,"4"3"-4"-16,2-1-7 16,6 2-42-16,6-1 19 15,5 1 13-15,7 1-17 16,-1-2-33-16,3 0-7 16,-2 2-2-16,-3 2 0 0,-5 1-1 15,-3 3 5-15,-6 3 13 16,-4-2-4-16,-3 3-13 15,1-3-2-15,-3 1 5 16,1-3-10-16,1 0-22 16,-1 0 10-16,-2 1 23 0,0 4 32 15,-6 2-15-15,-1 5-6 16,-7-1 6-16,-2 0-14 16,-2-2-3-16,-2 0 1 15,-1-2 7-15,-2-4 26 16,-4-1 10-16,-3-2 6 0,0-2-33 15,-5-3-20-15,4-2-19 16,2 0-40-16,8-2-23 16,7 1-10-16,9-5-92 15,6-2-185-15</inkml:trace>
  <inkml:trace contextRef="#ctx0" brushRef="#br0" timeOffset="186557.7667">19107 14826 1038 0,'10'-10'51'15,"3"-2"-29"-15,4 1-63 16,-4-2-185-16,-2 5-178 0</inkml:trace>
  <inkml:trace contextRef="#ctx0" brushRef="#br0" timeOffset="186691.3568">19070 14944 1054 0,'0'0'10'0,"0"0"-39"0,0 0 27 15,0 0-54-15,0 0-181 16,0 0-270-16</inkml:trace>
  <inkml:trace contextRef="#ctx0" brushRef="#br0" timeOffset="186790.9329">19088 15224 326 0</inkml:trace>
  <inkml:trace contextRef="#ctx0" brushRef="#br0" timeOffset="187477.2208">18967 14287 519 0,'-1'-7'-1'0,"-1"-1"20"15,3 0 59-15,1 2-22 0,-2 1-10 16,3 4 44-16,0 2 12 16,1 6-55-16,4 10-11 15,-1 8-2-15,0 7-12 16,-3 5-8-16,-2 0-10 0,-3 1-5 15,-6-4 14-15,-9-4 18 16,-4-6 7-16,-8-5-4 16,-6-4-12-16,-2-6-11 15,-6-6-7-15,1-2-4 16,0-5-42-16,0-5-93 16,3-2-160-16,6-3-407 0</inkml:trace>
  <inkml:trace contextRef="#ctx0" brushRef="#br0" timeOffset="187930.8929">19019 15277 1084 0,'-2'4'140'0,"-5"-4"-77"16,0 2-24-16,2-4-11 15,-1 1-136-15,-2 0-113 0,-5 1-192 16</inkml:trace>
  <inkml:trace contextRef="#ctx0" brushRef="#br0" timeOffset="188564.8461">18751 15892 766 0,'1'-5'30'16,"-2"5"34"-16,-4 9 32 0,-1 7-100 15,-2 11 5-15,0 4 0 16,-1 5 3-16,1-2-1 16,1-3 3-16,4-5 5 15,1-7-9-15,2-5-19 16,3-7-68-16,5-6-80 0,3-6-150 16</inkml:trace>
  <inkml:trace contextRef="#ctx0" brushRef="#br0" timeOffset="188857.0513">19024 15959 995 0,'-5'34'-23'0,"-6"2"16"16,2 2 16-16,3 0-4 16,6-5-6-16,2-7 3 15,8-11-7-15,11-13-3 0,4-9 10 16,9-18 5-16,5-9-2 15,2-8 13-15,1-4 23 16,-8-4 41-16,-6 6-15 16,-13 5-30-16,-10 8 11 15,-9 10 6-15,-14 8-21 16,-7 11-32-16,-3 4-12 0,-1 11-20 16,3 4-18-16,6 4-41 15,6 1-55-15,9-1-72 16,6-5-176-16</inkml:trace>
  <inkml:trace contextRef="#ctx0" brushRef="#br0" timeOffset="189140.881">19573 15902 152 0,'16'0'673'16,"-11"4"-673"-16,-6 10-8 15,-10 9 126-15,-5 7-89 0,-1 5-26 16,-1 5 4-16,7-1-4 15,4-4-2-15,5-8-1 16,9-6-2-16,13-12-5 16,4-9 2-16,8-13 22 15,6-11 33-15,2-7 11 16,-2-6 4-16,-3-1-6 0,-8-2-11 16,-11 3-27-16,-13 7-15 15,-6 6 2-15,-15 11-9 16,-8 8-12-16,-2 5-21 15,1 11-37-15,3 3-31 0,5 7-29 16,9 1-97-16,8-4-114 16</inkml:trace>
  <inkml:trace contextRef="#ctx0" brushRef="#br0" timeOffset="189440.4235">20084 16004 870 0,'1'-2'105'0,"-9"4"-121"16,-6 11-33-16,-5 9 55 0,-3 7-6 15,1 5-12-15,4 2 13 16,8-2 6-16,8-8 4 16,11-12 10-16,18-8-19 15,12-12 20-15,10-14 28 16,7-12 28-16,-2-6-11 15,-5-4-28-15,-13-1-8 0,-16 7-18 16,-19 7-7-16,-11 9-2 16,-19 13-16-16,-8 7-19 15,-7 9-48-15,1 10-47 16,0 5-88-16,4 2-284 16</inkml:trace>
  <inkml:trace contextRef="#ctx0" brushRef="#br0" timeOffset="189804.1271">19219 16681 1268 0,'8'-1'33'0,"-2"-5"-34"0,-3 5-16 15,-2-2-94-15,-8 4-186 16,-10 1-434-16</inkml:trace>
  <inkml:trace contextRef="#ctx0" brushRef="#br0" timeOffset="189960.3505">19091 17041 1229 0,'0'0'-68'0,"0"0"-2"15,0 0-8-15,0 0-259 16</inkml:trace>
  <inkml:trace contextRef="#ctx0" brushRef="#br0" timeOffset="190058.5122">18989 17262 1305 0,'0'0'-71'16,"0"0"-13"-16,0 0 44 15,0 0-264-15</inkml:trace>
  <inkml:trace contextRef="#ctx0" brushRef="#br0" timeOffset="190606.9279">18926 17968 907 0,'6'27'-4'0,"-3"5"16"16,-2 4 74-16,-5 2-20 16,-5 0-2-16,-4-1-11 0,1-7-35 15,1-3-16-15,4-10-28 16,5-9-21-16,3-10-7 16,16-11-5-16,9-10 48 15,11-9 18-15,11-1 11 16,11 1 24-16,6 7 57 15,1 11 2-15,0 14-17 0,-11 8-56 16,-8 15-26-16,-13 10-2 16,-12 5 2-16,-9 0-1 15,-8 0 1-15,-3-3-24 16,-1-3-41-16,-2-6-4 16,-1 2-17-16,-4-3-60 0,-5-3-158 15,-3-2-399-15</inkml:trace>
  <inkml:trace contextRef="#ctx0" brushRef="#br0" timeOffset="192390.327">21856 18001 717 0,'-5'-3'67'16,"-2"-3"-52"-16,2 1 23 16,2-1 21-16,3 4-20 0,0 2 3 15,2 1-5-15,6 6-21 16,0 10 24-16,5 5-9 15,0 3-18-15,1 5 1 16,-3 1 8-16,0-3-6 16,0-3-12-16,-3-3-1 0,1-5 0 15,-3-4-2-15,0-6-2 16,0-2-1-16,1-5 1 16,2-6 5-16,0-5 1 15,4-4-2-15,3-1-2 16,1 3 0-16,2 4 0 15,2 8 9-15,-2 5-7 0,-1 14-3 16,-3 2 4-16,-3 1-4 16,0-3 0-16,-3-6 4 15,3-7-5-15,0-5 0 16,3-7 7-16,1-9-3 16,5-4 0-16,-4 2-3 0,-3 0 1 15,-2 3-11-15,-1 5-79 16,-1 6-45-16,2-1-110 15,1 4-144-15</inkml:trace>
  <inkml:trace contextRef="#ctx0" brushRef="#br0" timeOffset="192656.8822">22625 18105 582 0,'13'0'301'0,"-6"-1"-292"15,-3 1 72-15,-9 1-25 0,-5 4-71 16,-5 8 25-16,-6 1 4 15,2 7 14-15,-2 4 18 16,5-3-21-16,8 0-21 16,7-7-4-16,5-6-14 15,15-6 1-15,7-5 26 16,8-8-6-16,2-2-3 16,3 1 2-16,-5 2 17 0,-3 7-15 15,-6 3-8-15,-8 7-12 16,-5 5-17-16,-5-1-60 15,1 0-93-15,-4-7-74 16,4-3-79-16</inkml:trace>
  <inkml:trace contextRef="#ctx0" brushRef="#br0" timeOffset="192841.0987">22953 18079 785 0,'7'-3'52'16,"-1"6"46"-16,1 5-18 15,1 9-48-15,4 5 6 16,1 4-19-16,3 1 1 16,2-2 40-16,6-3-12 15,4-8-35-15,5-6-11 0,0-5-21 16,-1-2-91-16,-1-4-35 16,-2-4-57-16,-2-5-89 15</inkml:trace>
  <inkml:trace contextRef="#ctx0" brushRef="#br0" timeOffset="193091.1845">23469 18079 872 0,'-2'8'210'0,"-8"14"-140"15,-14 11 33-15,-11 8-26 16,-11 13-18-16,-9 7-15 16,-12 6 0-16,-2 1-18 15,-3 3-22-15,-2-3-44 0,3-3-64 16,6-5-29-16,3-8-14 15,8-9 147-15,9-10 0 16,8-9 0-16,10-15-252 16,10-5-231-16</inkml:trace>
  <inkml:trace contextRef="#ctx0" brushRef="#br0" timeOffset="219960.8644">2133 13984 133 0,'-2'3'7'15,"-3"0"13"-15,0 0 40 0,1 0 10 16,-3-1 5-16,0-1 0 16,-1 0 39-16,1 1-16 15,-1-2-22-15,-4 1-23 16,1-1-23-16,-6 2-8 16,0-2 8-16,-3 1 5 0,-3-1-9 15,0 1-4-15,0 0-3 16,-2-1-4-16,-1 1 0 15,3 1-5-15,3-2 0 16,-3 4 2-16,6 0 0 16,-1 4-4-16,0 2-2 15,5 3-3-15,2 5-3 0,-1 4 0 16,3 6-1-16,1 4 0 16,3 7 1-16,-1 3 0 15,1 5 0-15,3 5-1 16,0 5 0-16,1 2 2 15,-1 5-1-15,-2 2 1 0,-1-1 0 16,0 0-1-16,-2-3 0 16,1-3 2-16,0-2-3 15,-1-3 2-15,0-3-1 16,2-3 0-16,1-1 2 16,2-2 9-16,2-8 7 0,0-3 7 15,4-5-3-15,5-9-6 16,9-4-2-16,1-8 1 15,7-8 1-15,5 0 1 16,3-7 3-16,2-1-6 16,0-2-8-16,-1 2-4 15,0 3-2-15,-1 3-18 0,-3 1-53 16,1-2-42-16,3 3-65 16,0-2-167-16</inkml:trace>
  <inkml:trace contextRef="#ctx0" brushRef="#br0" timeOffset="221061.0137">8745 14093 645 0,'-7'-6'8'16,"1"-1"45"-16,4 0 38 16,2 0-23-16,2 2-45 15,4-2 0-15,7 0-10 16,8-1 1-16,6-1-2 15,5-2-4-15,5-1-3 16,1 0-4-16,1 0 1 0,-5 1-2 16,-3 4-1-16,-5 3 3 15,-7 2-2-15,-2 5 5 16,-4 7 5-16,-3 4 3 16,0 5 3-16,-3 6-8 0,1 4-3 15,-3 6-1-15,1 5 5 16,-4 7 4-16,-1 5 3 15,-1 6 1-15,-1 4-6 16,-6 7-2-16,0 2-7 16,-3 4 1-16,-1-2-2 0,-1 1 0 15,3-5 0-15,2-1-1 16,1-6 3-16,2-4-4 16,4-3 2-16,0-5 2 15,-2-9-4-15,1-4 4 16,-2-6 20-16,0-9 6 0,-3-6-1 15,-3-7-9-15,-4-6 5 16,-9-4 15-16,-8-7-18 16,-11-9-9-16,-10-2-6 15,-10 0-3-15,-8-1 2 16,-3 4-2-16,-2 3-2 16,3 3 0-16,3 5-4 0,7 1-4 15,5 2-34-15,11-3-25 16,9 4-41-16,10-4-38 15,13 1-70-15,12-2-66 16</inkml:trace>
  <inkml:trace contextRef="#ctx0" brushRef="#br0" timeOffset="227292.2169">2793 13373 579 0,'-17'-1'9'0,"0"0"48"16,-1 2 17-16,3 0-29 15,-1 3-21-15,1 2 18 16,0 2-3-16,0 3 4 16,1 2-4-16,1 2-24 15,1 2-9-15,3 2 1 0,3-1 2 16,2 0-5-16,1-4-1 16,3 0-2-16,0-5-1 15,7-2-2-15,0-3-1 16,2-4 4-16,2 0 5 15,-3-3 6-15,2-4 8 0,1-3-11 16,-2 1 15-16,-1-3-12 16,2 1-4-16,-3 2 6 15,0 1 11-15,0 3 0 16,2 4-3-16,1 1-8 16,-1 4-1-16,2 6 4 0,-2 3-3 15,4-3-2-15,-3 1 2 16,1-1 0-16,-2-3-7 15,2-1-3-15,-2-2-1 16,-2-2-3-16,1-1-28 16,-5 0-62-16,1-2-82 0,-1-2-118 15,1-7-228-15</inkml:trace>
  <inkml:trace contextRef="#ctx0" brushRef="#br0" timeOffset="227559.0898">2953 13469 390 0,'4'8'103'0,"3"2"24"16,3 5 3-16,0 2 6 16,1 4-17-16,1 3-30 15,-4-2-11-15,-1 0-34 16,-4-5-27-16,0-3-12 16,1-5-2-16,0-5-1 0,1-6-4 15,5-8 2-15,5-9 5 16,8-8-3-16,8-3-1 15,4-4 2-15,4 4 15 16,1 4 9-16,-1 4 8 16,-6 10-21-16,-6 5-13 0,-4 3-35 15,-7 3-121-15,-6 1-126 16,-5 1-234-16</inkml:trace>
  <inkml:trace contextRef="#ctx0" brushRef="#br0" timeOffset="228535.1598">2370 13410 382 0,'0'-8'64'15,"-7"3"9"-15,-3-1 48 16,-4 5-57-16,-2-2-17 16,-2 1 17-16,-4 2 24 0,-2-1-18 15,3 4 0-15,-6 5-12 16,2 7-32-16,-1 3-13 16,6 8-4-16,2 2 2 15,9 2 10-15,9 1-2 16,2-3-11-16,13-2-7 0,10-5-1 15,4-6 0-15,3-3 1 16,5-4 3-16,2-3 2 16,-2-3-33-16,-3-1-185 15,-4 0-276-15</inkml:trace>
  <inkml:trace contextRef="#ctx0" brushRef="#br0" timeOffset="230564.2859">4935 13427 260 0,'-2'-4'22'16,"-4"0"45"-16,2 0 32 15,-2 0 9-15,1 1-41 0,0-2 2 16,0 3-13-16,0 1 2 15,1-2-16-15,-3 4-16 16,-1 2-28-16,-4 4 3 16,-1 3 7-16,-4 2 8 15,1-1-2-15,1 0-3 0,4-1-1 16,4-4-6-16,4-3-1 16,3-2-16-16,7-1-4 15,4-4 21-15,4 0 4 16,0 2 6-16,4 5 5 15,-3 12-11-15,0 8-2 16,-4 10 0-16,-1 5-2 0,-6 4 17 16,-3 3 2-16,-2-3-2 15,-1-2-8-15,-4-3-8 16,-1-1 0-16,-1 0-1 16,-2-1-2-16,-6 0-1 15,-4 1 0-15,-6 0 0 0,-6 2 0 16,-4-4 1-16,-3-2-1 15,1-3 1-15,3-9 0 16,4-5-1-16,6-6-9 16,7-9-17-16,6-10 3 0,7-8 1 15,4-9 12-15,13-3 15 16,4-7 13-16,12-4-2 16,5-1 9-16,6-2 3 15,5 0 11-15,1 3-13 16,-2 1-10-16,-1 2-9 15,-1 5-3-15,-5 3-3 0,-5 2 0 16,-3 4-2-16,-6 1 2 16,-3 3-1-16,-4 0 0 15,-6 4 2-15,-1 1 0 16,-4 2 3-16,-2 4 8 16,-1 3 9-16,-2 0 1 0,0 6-18 15,-3 0-9-15,-3 6-3 16,-2 8 3-16,2 4 1 15,1 5 3-15,2 3 0 16,3-2-2-16,4 1 3 16,7-7-2-16,5-4-1 0,3-7-1 15,3-4 1-15,4-3 8 16,2-12 0-16,2-5 0 16,-2-4-1-16,-2-4-3 15,-5-3 3-15,-9-1-1 16,-7 0 1-16,-5 3-1 0,-10 3 3 15,-7 7-12-15,-6 7-2 16,1 8 5-16,-2 4-9 16,1 8-35-16,5 3-32 15,7 3-32-15,7-2-53 16,4-4-112-16,6-5-240 0</inkml:trace>
  <inkml:trace contextRef="#ctx0" brushRef="#br0" timeOffset="231148.2151">5503 13516 857 0,'9'13'12'16,"-4"4"-8"-16,3 6 56 16,-1 1 18-16,0 2-29 15,-2-1-15-15,3-3 17 0,-2-5-12 16,0-5-11-16,1-5-21 15,-1-6-10-15,1-5 0 16,0-9 10-16,-2-5-43 16,-1-9-22-16,-3-2-6 15,-1-5 3-15,-2 2-22 16,-2 2-6-16,-2 5 63 0,1 9 32 16,3 6 41-16,2 6 3 15,-2 2-42-15,2 4-39 16,0 3-25-16,8 1 43 15,2 5 5-15,3-3 8 0,5 4 7 16,3 1 31-16,-1 4 20 16,2 0-4-16,-4 3-10 15,-1 1-3-15,-5 2-8 16,-1-4-16-16,-5-1-2 16,-2-5-2-16,-1-5-5 15,1-5-4-15,3-4-3 0,2-4 1 16,3-6 4-16,3-3-4 15,2 2-7-15,-2 2 4 16,0 8 2-16,-2 3 13 16,-5 8 7-16,-2 5-3 15,-2 4-10-15,-2-1-1 0,0 0-2 16,4-4 1-16,2-6-7 16,5-4-48-16,3-3-14 15,2-4 1-15,4-5-15 16,-3-1-14-16,0-3 2 15,-2 1-41-15,-1-1-103 0,0 1-11 16</inkml:trace>
  <inkml:trace contextRef="#ctx0" brushRef="#br0" timeOffset="231512.2622">6103 13580 558 0,'-1'-1'65'0,"1"2"12"15,0 5-29-15,4 2 9 16,4 5-1-16,1 0 2 15,2 1-15-15,3 3-4 16,1 0-6-16,1 2-11 16,-1 2-11-16,1 2-5 0,-2 3-3 15,-4 1-5-15,-3 3 2 16,-7 1-1-16,-4-1 3 16,-6 0-2-16,-8-2 2 15,-1-6 2-15,-3-2 0 16,0-4-1-16,-1-4 3 15,1-6-2-15,2-4 1 0,3-4-2 16,3-5-13-16,4-6-8 16,5-5 8-16,5 0 2 15,0 1 56-15,5-1 18 16,4 3-24-16,-1 2-15 0,0 1-15 16,0 2-9-16,0 0-21 15,-2 1-35-15,0 1-24 16,0 0-58-16,1-1-121 15,1 1-49-15</inkml:trace>
  <inkml:trace contextRef="#ctx0" brushRef="#br0" timeOffset="232627.3676">7232 13733 728 0,'2'1'1'15,"-2"1"11"-15,3-5 119 16,0-6-6-16,0-6-35 16,1-8-5-16,2-5-28 15,-1-9-20-15,0-4-20 16,-1-3-2-16,0-1-10 0,-3-1-4 15,0 3-1-15,-1 5-11 16,0 4-4-16,0 8 10 16,3 9 5-16,4 8-5 15,7 9-4-15,6 2-4 16,8 8 7-16,5 4 3 0,4 3 5 16,1 1 3-16,-3-1-4 15,-1 0-32-15,-6-1-71 16,-7-3-89-16,-8-1-91 15,-8-1-67-15</inkml:trace>
  <inkml:trace contextRef="#ctx0" brushRef="#br0" timeOffset="233009.504">7444 13525 418 0,'-22'14'99'16,"10"-2"-9"-16,8-5-41 16,10-5-29-16,12-2 26 15,11-3 86-15,10-7 4 0,4 2-40 16,3-2-17-16,0 3-46 15,-3 1-29-15,-5 5-2 16,-6 0-17-16,-7-1-16 16,-6 4-16-16,-5-1-4 15,-5 0 16-15,-6 2 13 0,-3 0 2 16,-2 5 28-16,-6 1 37 16,-3 2-2-16,-2 3-15 15,-1 2-23-15,2 4-3 16,2-4-1-16,2 2-1 15,6-2 3-15,2-2 7 0,4-6-1 16,7-2-6-16,2-3-2 16,5-1-1-16,-1-4-1 15,1-2-16-15,0 1-3 16,-2 3-8-16,-3 0-3 16,-1 4 11-16,-1 4 0 15,1 1-12-15,-1-2-92 0,3-4-8 16,3 0-112-16,3-7-128 15</inkml:trace>
  <inkml:trace contextRef="#ctx0" brushRef="#br0" timeOffset="233312.0736">8201 13540 653 0,'0'-3'145'0,"-8"2"-68"15,-6 1 3-15,-3-2-56 16,1 4-19-16,2-1-1 0,5 3 34 15,7 1-10-15,4 2-25 16,11 4-6-16,6-3 27 16,4 6 19-16,1 0 5 15,1 1-1-15,-1 1-3 16,-5 0-8-16,-5 1-15 0,-4-1 0 16,-6 0-3-16,-4-1 2 15,-7-4-5-15,-5 2-4 16,-5-2-6-16,-1-4-1 15,-2-1 0-15,-1-5-12 16,4-1-31-16,2-2-38 16,3-7-58-16,4 0-65 0,5-3-136 15</inkml:trace>
  <inkml:trace contextRef="#ctx0" brushRef="#br0" timeOffset="233594.9474">8479 13239 736 0,'0'20'26'0,"-2"12"-22"15,0 11 77-15,2 9 16 16,0 3-45-16,8 0 12 15,-1-2-16-15,2-8-26 16,1-5-12-16,0-9-6 0,-2-7-2 16,0-8-9-16,-2-7-53 15,-1-7-53-15,-3-3-61 16,-2-6 53-16,-4-10-124 16,-7-4-16-16</inkml:trace>
  <inkml:trace contextRef="#ctx0" brushRef="#br0" timeOffset="233701.87">8461 13540 221 0,'-9'-15'210'15,"5"6"1"-15,4 5-90 16,8 4-70-16,8-3-17 16,10 5 23-16,8 1-16 15,6-2-35-15,8-1-6 0,1 1-55 16,1-1-221-16</inkml:trace>
  <inkml:trace contextRef="#ctx0" brushRef="#br0" timeOffset="238926.9626">11706 13947 369 0,'0'-3'47'0,"0"0"1"0,-4-2 38 16,1 2-31-16,-1-4-31 15,-2 2 5-15,-1-2 3 16,1-2 5-16,-2 1-3 16,-3 1-2-16,-3 0-13 15,-1-2-5-15,-4 5 10 0,-2 0 0 16,1 2-12-16,-1 2 2 15,1-3-7-15,5 6-3 16,0-3-4-16,4 2 1 16,2 4-1-16,1 0 0 15,0 3-1-15,2 2 1 0,-1 5-2 16,3 4 2-16,-2 5 0 16,-2 5 0-16,2 4 0 15,-1 7 2-15,0 0 2 16,-1 2-2-16,0 3-1 15,1-1-2-15,-2 0 2 16,-1 1 0-16,-1 1-1 0,-3 3 1 16,2 1-1-16,-2 2 0 15,1 0 1-15,2-3 0 16,5-5 1-16,3-8 7 16,3-4-6-16,0-7-3 15,4-5 2-15,3-3 23 0,-1-3 7 16,4-1 1-16,1 1-4 15,0-5-1-15,5 1-3 16,1-5-5-16,6-3-2 16,4 0-2-16,4-6-4 0,2-4 0 15,2-2-4-15,-1 0-2 16,-2 1-1-16,-1 0-4 16,-4 4-1-16,-1 1-2 15,-2 0-40-15,5 1-42 16,1 0-34-16,2 1-141 15,6-1-293-15</inkml:trace>
  <inkml:trace contextRef="#ctx0" brushRef="#br0" timeOffset="239975.7398">17080 14177 412 0,'-5'-12'7'0,"0"2"14"15,1 2 59-15,1 1-18 0,1 2-16 16,-1 1 2-16,0 1 2 16,1 3 4-16,1-1 2 15,-1-1-1-15,2 4-14 16,7-2-21-16,5 0-11 16,7 0 5-16,4 0 2 15,3 0 1-15,4-2-2 16,-3 1-8-16,0 1-6 0,-2 1 1 15,-3 1 2-15,-3 2 5 16,-1 5 0-16,-4 3-5 16,1 5 1-16,-4 5-2 15,0 7 2-15,-2 6 0 0,-3 6 3 16,1 4 1-16,-2 4 3 16,0 2-1-16,-3 3-2 15,-1-2 0-15,0 2-3 16,1-3-5-16,-2-1 2 15,1-2-3-15,1-1 1 0,1-3-1 16,-1 1 1-16,-1-2 0 16,-1-2-1-16,0-1 1 15,-1-3 1-15,-3-4-1 16,0-5 0-16,0-7 2 16,-1-7-1-16,-1-3 3 0,-2-6 4 15,-2-3 7-15,-6-4-4 16,-5-2-7-16,-7-6-3 15,-6-3-2-15,-8-4 1 16,-4-2 0-16,-7 0 2 16,-2-3-3-16,-4 3-2 15,-3 1 2-15,-2 4-2 0,-1 1-14 16,0 5-21-16,4-3-15 16,3 5-3-16,5-1-32 15,7-3-182-15,4-2-410 16</inkml:trace>
  <inkml:trace contextRef="#ctx0" brushRef="#br0" timeOffset="241176.6492">12102 13445 56 0,'2'-6'479'15,"0"-1"-476"-15,-2 2 33 16,0 0 94-16,-2 3-53 16,-3 0-22-16,-1 2 10 0,-2-2-21 15,-2 4-23-15,-2 0-7 16,-2 3-6-16,0 1-5 15,-2 2 2-15,2 2-2 16,-3 5 4-16,1 1-1 16,-1 6 4-16,5 0 1 0,1 4-4 15,4 0 1-15,7-1-6 16,0-4 1-16,12-2-2 16,3-3 2-16,5-7-1 15,5-3 2-15,-1-4-1 16,2-2-2-16,2-3 3 15,-1-7-2-15,0 0-4 0,-2-1-62 16,-4-1-74-16,-4 2-60 16,0 0-58-16,-4-1-67 15</inkml:trace>
  <inkml:trace contextRef="#ctx0" brushRef="#br0" timeOffset="241626.1748">12314 13529 291 0,'1'-5'133'16,"-1"2"9"-16,-1 0-24 15,-6 1-25-15,-2 2-16 16,-2 2-27-16,-2 6-18 0,-3 1-24 16,1 2 3-16,1 1-1 15,4-2-2-15,3-2-1 16,5-4 3-16,2-1-4 16,2-3-2-16,6-2 4 15,1-2 9-15,4-1-6 0,1 1-8 16,2 2-2-16,2 0-1 15,4 4-1-15,0 8 2 16,2 1-1-16,-1 2 3 16,-1-1-6-16,-4 0 6 15,-2-3 15-15,-3-2-6 16,-2-4 0-16,-2-1 5 0,-2-1-7 16,-2-3-4-16,-2-2-4 15,1 1-2-15,-4 3-19 16,-4-2-15-16,-1 4 7 15,0 1 19-15,3 2 8 16,1-3 0-16,1 1-5 0,7-6-5 16,8-5 11-16,5-4 1 15,7-3 1-15,5-3 1 16,4 1-1-16,-1 2-1 16,1 3-4-16,-2 1-23 15,-5 5-128-15,-3 2-37 0,-2 2-106 16</inkml:trace>
  <inkml:trace contextRef="#ctx0" brushRef="#br0" timeOffset="243010.8772">13960 13543 651 0,'-4'-4'9'16,"-8"2"-8"-16,-2 1 33 15,-2 1-11-15,-4 5-7 16,0 3 21-16,0 0 5 16,3-1 12-16,5-1-21 15,1-2-28-15,8-1-3 0,2-2 0 16,4-2-1-16,7-3 3 15,5 0 5-15,5 1 1 16,3 3-3-16,2 6 6 16,-1 11 6-16,-2 8 10 15,-4 5 2-15,-7 6-4 16,-7 3 0-16,-4 0-1 0,-5-1 1 16,-6-4-6-16,-5 0-10 15,-2-4-5-15,-4-3-2 16,-2-3-1-16,-3-5 1 15,-4-3 7-15,1-6 6 16,0-4-11-16,3-5-5 0,5-4-5 16,5-8-27-16,10-6-37 15,4-2-4-15,10-5 36 16,11-1 31-16,8-2 5 16,11 1-1-16,3 0 1 15,8 1 2-15,0 2 19 0,2 1 5 16,-1 0 2-16,-3 1 0 15,-4 1-3-15,-6 0-13 16,-5 1-3-16,-7 2 5 16,-8 3 16-16,-7 2 3 15,-5 2 3-15,-3 7-15 0,-4 2-13 16,-5 5-8-16,-2 10-3 16,0 2 2-16,1 4 0 15,4 1 0-15,4-1 0 16,2-3 1-16,9-5-1 15,5-7 2-15,5-2-1 0,3-6 5 16,1-8-5-16,-1-2 2 16,-1-5-1-16,-2 0 1 15,-3-2-5-15,-5-3 5 16,-6 4-5-16,-5-1-29 16,-3 5-28-16,-3 0 19 0,-7 7 17 15,-1 4 4-15,0 3 15 16,2 0 2-16,2 1 1 15,3 3-1-15,2-2-7 16,2 1 2-16,2-1 7 16,8-2-1-16,0-1 3 0,4 2 1 15,3 2 3-15,0-1 7 16,2 6 4-16,0 3-9 16,-1-1-6-16,-1 1 2 15,1-2-2-15,-1 1-1 16,2-1 1-16,-3-1 0 0,1 1-2 15,-4 4 2-15,2 1-1 16,-6 1 1-16,-1 2 10 16,-1-1 4-16,-1-2-3 15,1-3-9-15,-1-3-2 16,1-4 0-16,-1 0 1 0,1-4 0 16,-1-4-3-16,0-3-11 15,1-3-30-15,-3-3-36 16,-1-3-30-16,-1-2-125 15,0-1-288-15</inkml:trace>
  <inkml:trace contextRef="#ctx0" brushRef="#br0" timeOffset="243117.3039">14606 13535 437 0,'4'-1'22'16,"-2"0"-38"-16,2 2-27 15,1 0-199-15</inkml:trace>
  <inkml:trace contextRef="#ctx0" brushRef="#br0" timeOffset="243410.9679">14795 13602 522 0,'0'0'30'0,"0"0"61"16,0 0 13-16,0 0-24 15,0 0-25-15,0 0 1 16,0 0-34-16,-9 63 2 15,6-59 6-15,1-3-23 16,2-1-4-16,2-4 4 0,7-4-4 16,2-2 1-16,2 1-3 15,2-2 1-15,0 5 3 16,3 3 1-16,-3 0 13 16,-1 7-4-16,-3 4 2 15,-2 5-13-15,-2 3-3 0,-4-1 1 16,-3 2 0-16,2-2-1 15,-2-3 0-15,2-1-10 16,-1-5-32-16,4 0-34 16,2-5-102-16,0 0-105 15,2 1-157-15</inkml:trace>
  <inkml:trace contextRef="#ctx0" brushRef="#br0" timeOffset="244462.0167">15193 13636 213 0,'0'-2'26'0,"1"1"34"0,-1 1 7 16,0-2-22-16,-1 1-8 16,0-1 37-16,1 2-21 15,0-1-7-15,-1 1-4 16,1 0-1-16,0 0-21 0,0-2-9 16,1 2 4-16,-1 0-3 15,0 0-1-15,0 0-11 16,0 0-1-16,0 0 2 15,0 0 1-15,-1 0 2 16,1 0 22-16,-1 0 2 16,0 0-10-16,0 0-8 0,1-1-9 15,0 0 0-15,0 1-1 16,-1 0 0-16,2-1 1 16,-1 1-1-16,-1 0 0 15,1 0 0-15,1 0 1 16,-1 0 0-16,0 0 5 0,-1 0 15 15,1 0 4-15,-1 0-13 16,1-1-9-16,-1 1-1 16,0 0-1-16,-1 0-1 15,1 0 1-15,-1 0-1 16,1 0 1-16,0 0 0 0,-1 0-3 16,1 1 2-16,0-1 1 15,0-1 0-15,-2 1 1 16,0 0 1-16,-1 0 0 15,-1 1-2-15,-1-1-1 16,0 5 0-16,-1 1-1 0,0 1 0 16,1 1 3-16,2 2 5 15,1-2-2-15,1 0 1 16,2-1-4-16,-1-3 4 16,3-2-3-16,3 0 2 15,3-2 11-15,1-5-5 0,1 4-6 16,2-1-1-16,1 5 5 15,0 9-1-15,0 7 16 16,-3 7-1-16,-1 5 9 16,-4 3-8-16,-2 1-17 15,-3 1-2-15,-4-2 3 0,-5-4 5 16,-5-3-7-16,-5-4-1 16,-3-2 9-16,-5-6 6 15,1-3 10-15,-2-7 6 16,2-5-28-16,3-1-7 15,8-13-8-15,6-7-26 0,9-6 8 16,11-7 11-16,16-2-8 16,11-3 5-16,11 0-8 15,8 4-15-15,6 3-10 16,0 2-10-16,-3 3-218 16</inkml:trace>
  <inkml:trace contextRef="#ctx0" brushRef="#br0" timeOffset="245418.7314">16146 13827 537 0,'-6'-3'62'0,"2"-7"-46"16,2-7 37-16,0-5 40 0,2-5-27 16,5-5 5-16,2-4-2 15,2-3-22-15,2-3-5 16,1-1-13-16,4 1 2 16,-1 3-2-16,3 5 0 0,-3 5-3 15,0 8-7-15,-2 7-8 16,1 7-11-16,0 6-2 15,3 3 2-15,1 4-4 16,5 7-28-16,1 5-31 16,1 0-62-16,-4 1-81 0,-4 2-85 15,-7-1-200-15</inkml:trace>
  <inkml:trace contextRef="#ctx0" brushRef="#br0" timeOffset="245794.209">16375 13621 685 0,'23'-5'55'16,"-5"-3"-27"-16,2 3 18 16,-3-1 15-16,-2 3-59 0,-6 0 0 15,-3 2-1-15,-4 0 2 16,-1-1 15-16,-2 4 55 15,-6 2-51-15,0 5-19 16,-4 3 0-16,0 1 2 16,1 7 10-16,0-2-2 0,3 2 1 15,4-1-7-15,0-4-4 16,8-4-3-16,5-5 3 16,5-6 0-16,2-1-1 15,3-1 2-15,0-3-2 16,0 2-3-16,-1 3 3 0,0 4-5 15,-5 7 2-15,2 1 1 16,-2 1-25-16,0-5-93 16,0-3-118-16,2-5-153 15</inkml:trace>
  <inkml:trace contextRef="#ctx0" brushRef="#br0" timeOffset="246092.9789">16899 13637 743 0,'-1'0'35'0,"-13"4"-61"0,-2 4 30 16,-2 1 7-16,0-3-7 15,1 1 6-15,4-1 38 16,6-1 24-16,7-1-17 16,5 1-38-16,10 1 16 15,6 2 20-15,3 2 8 16,0 2-17-16,1 2-20 0,-4 4-18 15,-7 0-4-15,-6 1 4 16,-8-1 9-16,-3-2 2 16,-10 0 3-16,-5-4-8 15,-4-2-8-15,-4-4-3 0,-2-3-10 16,1-3-43-16,0-3-65 16,8-7-72-16,4-2-77 15,7-1-57-15</inkml:trace>
  <inkml:trace contextRef="#ctx0" brushRef="#br0" timeOffset="246594.0607">17158 13346 111 0,'-1'-10'264'0,"-1"1"-228"16,1 3 50-16,0 5 59 15,-2 8-39-15,3 13-47 16,-3 11-7-16,1 12 11 16,2 10-7-16,-1 3-19 0,3 3-5 15,3-7 6-15,1-3-8 16,0-8-16-16,1-8-7 15,-2-8-5-15,-1-7-4 16,-2-6-34-16,-1-9-32 16,-1-3-25-16,-2-8-42 0,-5-8-101 15,-3-8-106-15</inkml:trace>
  <inkml:trace contextRef="#ctx0" brushRef="#br0" timeOffset="246669.6099">17112 13632 625 0,'5'-10'108'16,"6"4"-35"-16,8 2-12 0,6 0-7 15,8 3-22-15,7 1-14 16,5-3-15-16,1 3-4 16,-2-1-178-16</inkml:trace>
  <inkml:trace contextRef="#ctx0" brushRef="#br0" timeOffset="255359.7503">2820 14352 676 0,'0'-3'-11'16,"-3"6"5"-16,-5 7 31 15,3 6 21-15,0 8-5 0,1 8-1 16,3 7 22-16,1 6 3 16,0 5-12-16,0 0 0 15,0 0-16-15,2-3-23 16,-1-7-9-16,3-6-2 16,1-8-4-16,6-4-38 0,0-5-51 15,-1-5-108-15,1-5-155 16</inkml:trace>
  <inkml:trace contextRef="#ctx0" brushRef="#br0" timeOffset="256448.246">5128 14269 685 0,'1'0'4'0,"1"3"-1"16,2 14 11-16,2 12 32 15,-2 11-6-15,0 10 18 16,-3 6-1-16,-1 2 11 0,-2 3-16 15,-4-5-9-15,-2-2-20 16,2-6-16-16,-4-2-12 16,4-3-65-16,0-2-86 15,-3-3-198-15</inkml:trace>
  <inkml:trace contextRef="#ctx0" brushRef="#br0" timeOffset="257760.2974">7854 14335 543 0,'7'12'145'0,"-4"9"-175"16,-3 8 81-16,0 10 64 16,0 8-17-16,-5 4-25 15,-1 4 3-15,0-3-39 16,3-4-30-16,1-4-20 15,-2-2-135-15,-4-3-234 0</inkml:trace>
  <inkml:trace contextRef="#ctx0" brushRef="#br0" timeOffset="261395.8991">16594 14362 817 0,'1'-4'80'0,"-4"3"-98"0,-5 1 35 16,-1 15 32-16,1 12-47 16,-3 13 2-16,-2 8 25 15,2 8 10-15,2 3 7 16,2-3-7-16,5-5-10 15,8-5-25-15,8-5-12 16,6-8-75-16,0-7-134 16,1-7-350-16</inkml:trace>
  <inkml:trace contextRef="#ctx0" brushRef="#br0" timeOffset="262795.1625">14461 14389 453 0,'-1'-3'121'15,"-1"0"-114"-15,2 1 11 16,-2-1 64-16,2 3-36 16,0-1 3-16,-2 1 6 15,1 8-29-15,0 4-23 16,-1 9 21-16,-1 9 10 0,-1 9-1 16,0 7-5-16,-1 5-5 15,2 1 3-15,1-3-4 16,0-2-11-16,-1-6-8 15,3-3-3-15,-1-3-72 16,-4-5-147-16,-5-4-221 0</inkml:trace>
  <inkml:trace contextRef="#ctx0" brushRef="#br0" timeOffset="263828.8116">12177 14177 807 0,'3'32'14'15,"-1"6"10"-15,-1 8 46 16,-1 4 15-16,0 3-70 16,0-1-13-16,-4-1-52 15,-9-3-225-15</inkml:trace>
  <inkml:trace contextRef="#ctx0" brushRef="#br0" timeOffset="267328.663">9980 14444 253 0,'-13'-5'392'0,"1"-1"-359"16,1 0 80-16,5 1-4 15,2 1-36-15,2 2-23 16,2 1-1-16,4 0-41 16,8 1-6-16,6 2 6 15,5 0 22-15,12 2 17 0,3 1 2 16,5 1-10-16,1 0-1 15,0 1-6-15,-4-1-7 16,-7 2-14-16,-6 0-6 16,-7 1-4-16,-6 0-3 15,-5-2-13-15,-4 2-33 16,-3-2-32-16,-2-1-37 0,0-3-29 16,-7 0-99-16,-5-2-197 15</inkml:trace>
  <inkml:trace contextRef="#ctx0" brushRef="#br0" timeOffset="267584.8164">10011 14629 777 0,'-2'8'63'0,"2"-2"57"16,4-1 1-16,10-1-43 15,3-4-4-15,8 2-3 16,5-4 0-16,4-5-13 16,-1-1-19-16,-2 1-10 15,-2 1-3-15,-6 0-9 0,-1 4-14 16,-4 1-1-16,1 2-37 16,-2-1-62-16,0 5-80 15,-7-2-230-15</inkml:trace>
  <inkml:trace contextRef="#ctx0" brushRef="#br0" timeOffset="315147.1201">3220 15868 598 0,'0'-6'19'15,"-2"0"33"-15,1 1 27 0,-4 0-31 16,3 1-15-16,0-1 8 16,0 3 26-16,0 0-18 15,1 2-8-15,-1 0-5 16,-2 4-9-16,1 5-4 15,0 4-8-15,0 7-3 16,-4 3-5-16,3 8-2 0,-1 3-3 16,-4 4-2-16,1 5 3 15,0 2-2-15,-2 0 0 16,3 0 0-16,0-2-1 16,2-4 0-16,0-6 0 15,4-2 1-15,1-6-2 0,0-4 1 16,6-3-1-16,3-2-1 15,1-5 2-15,5-2 0 16,1-7 2-16,5 0 1 16,2-5 10-16,4-7 3 0,4-5 3 15,-2-3-2-15,-2-2 2 16,0-3-5-16,-7 2 2 16,-4-1-1-16,-5 1 3 15,-2-1 4-15,-8 0-2 16,-1-2-2-16,-7 2-8 0,-7 0-7 15,-3 2-1-15,-4 5-2 16,-4 4 1-16,1 3-6 16,4 5-1-16,0 2 0 15,7-1 7-15,4 4-1 16,6 0-2-16,3 0-7 16,7-2-7-16,9 0 12 0,6-8 4 15,2-5 3-15,7-6 0 16,1-7 10-16,-4-5-1 15,-3-3-3-15,-5 0-4 16,-9 2 12-16,-7 1 17 16,-4 1-2-16,-10 1-3 0,-11 4-6 15,-5 3-5-15,-5 7 0 16,-9 6-7-16,0 8-13 16,-2 4 2-16,2 10-18 15,5 7-28-15,5 4-20 16,8 3-32-16,9 2-50 0,11 1-73 15,2-4-127-15</inkml:trace>
  <inkml:trace contextRef="#ctx0" brushRef="#br0" timeOffset="315581.0571">3751 16183 312 0,'0'-11'254'0,"-3"-3"-238"16,0 2 61-16,-1 2 20 15,0 0-12-15,-2 2-11 0,0 4-6 16,-1 2-20-16,-2 3-7 15,-3 4-10-15,0 6-5 16,-3 6-1-16,0 4-1 16,0 4-17-16,4 2-6 15,2 0 1-15,3 0 3 16,4-6 1-16,2-3-2 0,2-5-2 16,4-5-1-16,2-5 1 15,3-2 2-15,-1-7 7 16,4-1 10-16,1-2-1 15,2 0-8-15,0 4-1 16,0 5 6-16,1 1 4 0,1 9 1 16,0 2-14-16,1 1-6 15,-2 1-9-15,0-3-43 16,1-6-27-16,-2-4-52 16,0-3-78-16,0-9-157 0</inkml:trace>
  <inkml:trace contextRef="#ctx0" brushRef="#br0" timeOffset="316069.1723">4154 16071 603 0,'-10'-4'10'15,"-5"0"60"-15,0 2 53 0,-2 4-69 16,-2 6-22-16,1 2 30 16,3 4-9-16,9 1-17 15,3 1-23-15,6 0-15 16,13 0 1-16,9 1 3 16,8 1 8-16,5 0 31 0,2 2 5 15,1 1-12-15,-5 1-17 16,-5 3-4-16,-11 3-3 15,-8 4-2-15,-10 1 10 16,-5 4 12-16,-13 1-9 16,-9 1-9-16,-7 2-6 0,-4-2-1 15,-5 0 2-15,-2-2-1 16,-2-6 7-16,3-7-6 16,4-10-7-16,3-9-21 15,10-10-31-15,10-12 3 16,8-11 8-16,9-6 26 0,12-6 14 15,14-4 5-15,8 0-6 16,9 1-2-16,0 4-83 16,6 1-177-16,-4 5-435 15</inkml:trace>
  <inkml:trace contextRef="#ctx0" brushRef="#br0" timeOffset="316947.4226">5221 16183 213 0,'3'-10'-13'16,"-3"2"46"-16,-3 2 105 15,-5 2-34-15,-3 1-19 16,0 3 10-16,-2-1-1 0,3 2-7 16,-4 2-18-16,1 4-22 15,1 4-31-15,2 5-11 16,5 4 5-16,3 6 3 15,2 0 2-15,3 0 11 0,11-1 5 16,4-6-1-16,4-7-10 16,2-6-7-16,3-4 1 15,-1-7-2-15,0-10-3 16,-1-1 0-16,-4-6 12 16,-5-4 7-16,-5-1-3 15,-7-1 0-15,-4 2-7 0,-9 2-13 16,-3 5-4-16,-5 7-11 15,-1 8-7-15,-2 6 3 16,4 5 7-16,2 9 3 16,8 4 2-16,1 1-2 15,5-2 1-15,11-1 0 0,10-5 2 16,8-7 12-16,7-6 3 16,9-9 0-16,6-10-2 15,7-9-3-15,0-7-3 16,1-5-4-16,-5-1 3 15,-6 0 6-15,-6 2 13 0,-7 3 4 16,-8 6-1-16,-10 7-7 16,-3 6-14-16,-7 7-5 15,-5 10-1-15,-4 11-7 16,-11 13 1-16,-3 15 8 16,-8 12-5-16,-2 18 6 0,-2 8-2 15,1 9 1-15,-2 6-4 16,2 3-9-16,-1 0-2 15,1-4-12-15,0-1 3 16,1-5 13-16,-1-6 10 16,7-11 0-16,1-11 1 15,9-13 0-15,4-13 2 0,6-13 5 16,7-15-11-16,7-10 2 16,7-18 7-16,4-18 10 15,4-14 3-15,2-13 8 16,0-10-7-16,-1-7 6 0,-5 5-2 15,-6 9-10-15,-4 15-7 16,-5 13-5-16,-6 15-2 16,-4 16-1-16,0 7-1 15,0 5-47-15,0 4-42 16,0 2-54-16,4 2-72 16,5-1-90-16,5-2-101 0</inkml:trace>
  <inkml:trace contextRef="#ctx0" brushRef="#br0" timeOffset="317697.2041">7031 15799 512 0,'-5'-18'40'0,"-1"3"17"15,2 4 15-15,-1 2 11 16,2 3-15-16,1 3-4 0,0 3-19 15,0 3-34-15,2 6-10 16,0 4-1-16,2 6 3 16,2 8 3-16,1 7 4 15,1 3-5-15,-1 2 4 16,-1 4 20-16,2-4 4 0,-2-3 2 16,0-10-8-16,2-4-19 15,3-10-7-15,5-10 2 16,-1-2 2-16,4-10 3 15,-1 1-1-15,2-2-4 16,-4 8 1-16,0 6 14 0,-5 16-6 16,-1 11 19-16,-2 5-2 15,1 0-18-15,-2-1-5 16,2-8 0-16,3-6-3 16,6-10-4-16,-1-7 4 15,5-4-1-15,2-7 2 0,-1-9 2 16,4-6-3-16,-4-2 3 15,1 0 10-15,-4 0-6 16,2 0-10-16,-3 5-22 16,2 1-33-16,1 1-42 15,2 0-87-15,2 2-105 0,1-1-136 16</inkml:trace>
  <inkml:trace contextRef="#ctx0" brushRef="#br0" timeOffset="317999.8632">7748 16077 505 0,'-10'16'211'0,"-1"4"-182"0,-1 4 55 16,2 1 0-16,3 1-18 15,3-2-20-15,4-6 2 16,9-6-16-16,9-8-10 15,6-7 20-15,6-11-5 16,4-9-17-16,1-4-8 16,-3-4 0-16,-6-2-5 0,-7 2 7 15,-9 5 8-15,-10 5 3 16,-7 5 5-16,-10 6-21 16,-4 5-16-16,-1 5-26 15,0 6-31-15,5 5-11 16,8 3-51-16,8 0-46 0,4-2-78 15,16-2-135-15</inkml:trace>
  <inkml:trace contextRef="#ctx0" brushRef="#br0" timeOffset="318619.8786">8166 16105 617 0,'47'11'173'0,"-11"4"15"16,-8 6-78-16,-12 2-62 0,-9 1-1 15,-7 2-27-15,-8-2-11 16,-6-2-6-16,-4-6 3 15,2-3 1-15,2-7 17 16,6-6 14-16,3 0-10 16,5-12-17-16,13-5-10 0,10-4-5 15,10-2 1-15,6 0-1 16,9 3 2-16,2 2-1 16,2 2-20-16,0 8-86 15,-2-2-58-15,-1 6-37 16,-2-1-23-16,-3 2 21 0,-4-1 141 15,-3 0 84-15,-7 1 78 16,-6-1 59-16,-6-1-46 16,-6 1-29-16,-6 1-12 15,-6 2-1-15,-7-1-4 16,-6 4-33-16,-8 4-15 0,-3 5 3 16,-1 4 8-16,-1 3 4 15,3 6-1-15,2 1-11 16,7 1-8-16,6-2-2 15,7 0 4-15,4-8-4 16,12-3 0-16,11-7 2 0,9-7 5 16,7-8-1-16,5-11-4 15,4-10-5-15,2-10-1 16,2-7 4-16,-3-8-7 16,-1-7 22-16,-5-7 21 15,-5 0-8-15,-6-1-19 0,-10 5-11 16,-7 8-5-16,-11 13-1 15,-7 13 0-15,-6 18 0 16,-12 13-8-16,-5 17-3 16,-3 19 11-16,-3 14 12 15,2 13 0-15,5 8-6 16,7 5-6-16,8 0 0 0,7-3-24 16,6-8-49-16,11-11-92 15,7-8-116-15,5-12-138 16</inkml:trace>
  <inkml:trace contextRef="#ctx0" brushRef="#br0" timeOffset="325733.1948">9910 16020 715 0,'-8'1'10'0,"-5"1"-7"16,-1-5 0-16,-2 2-3 0,0-1-2 16,-3-3 5-16,1 2 22 15,-2 0 35-15,0 1 10 16,2 0-9-16,0 0-30 16,3 4-2-16,3 0-1 0,2 0 9 15,6-2-14-15,3 6-18 16,1 0-10-16,9 3 1 15,4 0 5-15,3 2-1 16,0 0 2-16,1 2-2 16,1 0 1-16,-4-1 0 15,-3-2 10-15,-3 0 12 0,-4-1 8 16,-3-3 7-16,-1 0 3 16,-7 0 7-16,-7-1 1 15,-5-1-19-15,-4-1-16 16,-6 1 5-16,-3-1-4 15,0 0-12-15,-2 0-2 0,-1 0-1 16,3-1-1-16,3 1 1 16,1 0-2-16,5-1-10 15,4 3-26-15,7-1-16 16,4-1-26-16,8 1-44 16,4-3-59-16,11 0-129 0,9-4-71 15</inkml:trace>
  <inkml:trace contextRef="#ctx0" brushRef="#br0" timeOffset="326388.1574">11010 16018 209 0,'7'-1'187'16,"-1"-4"-169"-16,1-1 62 0,-2-1 12 15,1 1-37-15,-3 2-8 16,-3-1 6-16,0 1 10 16,-4 1 2-16,-5 0-19 15,-1 2-16-15,-2-2-2 0,-2 1 0 16,-1 2-2-16,-1-1-3 15,-1 1-5-15,-1 6-6 16,-1 4-7-16,0 3-3 16,-4 3 0-16,2 5-1 15,3 2 2-15,3 1 0 16,6-2-2-16,6-3-2 0,3-4-1 16,9-6 0-16,10-6 3 15,2-3 1-15,5-5 5 16,3-7 20-16,0-1-8 15,-1 1 4-15,-2 7 2 16,-4 4-7-16,-5 9-13 0,-3 13-3 16,-4 2 2-16,1 5-1 15,1-3-3-15,0-4-1 16,4-7-46-16,2-8-28 16,4-9-7-16,1-4 2 15,-2-9-35-15,3-6-51 0,-1-5-91 16</inkml:trace>
  <inkml:trace contextRef="#ctx0" brushRef="#br0" timeOffset="326781.8128">11436 15936 566 0,'12'-2'103'0,"-4"7"0"16,-4 10-32-16,-4 7-35 16,-1 8 1-16,-6 12 6 15,-3 7-1-15,-5 3 8 16,-2 4 4-16,-3 0-9 15,-3 1-13-15,-1-4-11 16,0-4-9-16,-2-3-11 0,0-2-1 16,-1-3-14-16,0-5-5 15,1-1 15-15,3-6 5 16,2-7 0-16,5-8-2 16,6-9 3-16,5-8 1 0,5-17-15 15,7-12-2-15,8-10 12 16,5-10 3-16,8-8 3 15,8 0 1-15,7 1 22 16,6 1 16-16,6 6 16 16,2 4 0-16,2 11-8 0,-5 5-24 15,-6 11-11-15,-10 10-11 16,-9 8-4-16,-10 13-2 16,-11 13-2-16,-8 8 0 15,-7 7 12-15,-11 1-3 16,-6 4-5-16,-3-4 2 15,-2-3-20-15,1-6-43 0,3-5-45 16,4-8-55-16,6-7-85 16,2-10-120-16</inkml:trace>
  <inkml:trace contextRef="#ctx0" brushRef="#br0" timeOffset="327285.3253">11974 16026 595 0,'5'4'51'0,"-5"8"5"15,-1 6 30-15,-6 8-16 16,-4 6-13-16,-1 8-3 16,-2 4-8-16,-4 3 6 15,-1 2-16-15,-4 3-18 16,-1-1 0-16,-4-1-11 0,-1 0-3 15,0-2-1-15,0-4-1 16,0-4 0-16,5-6-2 16,4-5 2-16,2-8 0 15,4-5 1-15,2-7-1 16,5-8 2-16,3-3 0 0,4-13-4 16,4-7-4-16,10-11 6 15,6-8 2-15,8-6-2 16,7-6 0-16,7-1 4 15,4 1 24-15,6 1 23 16,4 2 5-16,-2 9-9 0,2 4-12 16,-3 8-9-16,-8 8-8 15,-5 9-11-15,-10 7-6 16,-10 8-3-16,-11 7 0 16,-9 10-3-16,-13 5 6 15,-10 4-2-15,-9 1-10 0,-3 0-28 16,-1-4-26-1,5-6-30-15,5-6-72 0,8-10-92 16,6-5-126-16</inkml:trace>
  <inkml:trace contextRef="#ctx0" brushRef="#br0" timeOffset="327952.9595">12533 16050 92 0,'-3'2'187'16,"1"0"-120"-16,0-1 62 0,2-1-14 15,1 0-58-15,3 1-14 16,2-1 28-16,1 9 9 15,2 5 3-15,-2 5-11 16,-1 9-11-16,-2 4-6 16,-4 3-20-16,-2-1-19 0,-8 0-8 15,-4-5-3-15,1-7-1 16,1-5 1-16,2-9-3 16,7-6-1-16,3-4 2 15,11-11-11-15,7-6 0 16,7-3 7-16,5-2 1 15,5 3 1-15,3 4 8 0,2 2 6 16,1 6-14-16,-2 4 0 16,0 0-5-16,-2 4-21 15,-5-4-1-15,-6 3 0 16,-8-4 23-16,-4-1 23 16,-9 0 24-16,-3 0 6 0,-5 3 11 15,-2-1-14-15,-7 4-19 16,0 2-20-16,-5 8-7 15,1 6-4-15,2 5 2 16,5 2-3-16,4 2-1 16,4-2 1-16,8-3-1 15,13-6-7-15,6-4 10 0,10-6 3 16,8-3 3-16,4-2-2 16,1-8 0-16,-3-3-5 15,-7-5 3-15,-7 2-1 16,-10-3 4-16,-12 0-2 0,-9 0 2 15,-6 1 1-15,-14 5-4 16,-8-1-20-16,-7 7-20 16,0 0-33-16,2 1-57 15,3 2-78-15,10 1-226 16</inkml:trace>
  <inkml:trace contextRef="#ctx0" brushRef="#br0" timeOffset="328867.9254">13583 16144 470 0,'2'2'79'16,"-4"-2"4"-16,-2 0 36 16,-5 0-45-16,-2 2-20 15,-1-2 7-15,-1 6-1 16,-1 0-13-16,2 5-13 0,-3 1-17 15,3 3-11-15,0-1-3 16,5 5-5-16,2-2 2 16,4-2-1-16,1-2 1 15,4-4-6-15,8-1-1 0,3-6 3 16,6 0 8-16,0-1-2 16,5-1 3-16,0 1 0 15,1 1-5-15,-3 1 2 16,-5 1-1-16,-2 3 1 15,-1-2-3-15,-2-2 1 16,0-2 0-16,2-2 0 0,1-5-3 16,2-5-22-16,2-1 7 15,0 1 9-15,-2 1 9 16,-1-1 3-16,-4 3 4 16,-3 3 3-16,-3 3-6 15,-5 1-3-15,-2-1-2 0,0 5 2 16,-4-1 17-16,-6 3-6 15,1 2-3-15,-2 3-7 16,-3 0-1-16,1 3-1 16,3 2 2-16,2 1 8 15,2-1-1-15,5-1 10 0,8-3-2 16,8-5-10-16,10-5 9 16,8-2-1-16,10-7-8 15,4-7-5-15,6-6-1 16,1-2-2-16,-3-7 2 15,0-5 0-15,-7-5 2 0,-1-5 0 16,-6-8 1-16,-3-5-2 16,-5 1-1-16,-5-3-4 15,-5 3-2-15,-6 8 7 16,-5 9 3-16,-2 12-1 16,-5 7-3-16,-1 13 3 0,-2 8 37 15,-4 8-35-15,-3 12-12 16,2 8 3-16,-1 9 1 15,1 12 1-15,-1 5 1 16,2 6 0-16,-1 1 0 16,-3-2-1-16,-3-3 3 0,-3-7-1 15,-2-7 0-15,0-8 1 16,1-10 0-16,3-7-1 16,4-8 0-16,3-8 0 15,5-3-4-15,3-9 1 16,11-5-4-16,7-1 4 15,8 0 3-15,8 5-1 0,6 6 22 16,0 5 15-16,-1 8 12 16,-5 10-8-16,-7 3-25 15,-6 2-14-15,-8 2 0 16,-5 1-2-16,0-2-2 16,-5-2-11-16,0-2-45 0,-2-3-17 15,1-3-8-15,-1 0-31 16,0-2-27-16,1-2-79 15,-3-1-149-15</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50:38.680"/>
    </inkml:context>
    <inkml:brush xml:id="br0">
      <inkml:brushProperty name="width" value="0.05292" units="cm"/>
      <inkml:brushProperty name="height" value="0.05292" units="cm"/>
      <inkml:brushProperty name="color" value="#FF0000"/>
    </inkml:brush>
  </inkml:definitions>
  <inkml:trace contextRef="#ctx0" brushRef="#br0">2488 2420 258 0,'0'-8'346'0,"0"3"-331"15,0-1 35-15,0 3 49 0,0 1-35 16,0 1-23-16,0 0 5 15,-2 1-9-15,2 0 6 16,0 1-14-16,0 5-20 16,0 6-2-16,0 2 3 15,2 8 8-15,-2 7 1 0,0 7-9 16,-2 5-3 0,-7 4-2-16,-1 3-1 0,-2 3-3 15,-4-1 1-15,1 0 1 16,-3-1-3-16,2-3 1 15,0-2 1-15,5-4-2 0,1-3 7 16,8-6 8-16,2-1-1 16,10-10 1-16,8-3-4 15,8-10 0-15,12-6 14 16,5-3 13-16,6-10 0 16,6-4-1-16,0-2-11 0,0 2-17 15,-6 1-6-15,-5 5 0 16,-7 3-4-16,-8 1 0 15,-8 6-9-15,-7 0-13 16,-5 0-34-16,-4 0-38 16,-5 0-66-16,-7 0-111 0,-8-6-134 15</inkml:trace>
  <inkml:trace contextRef="#ctx0" brushRef="#br0" timeOffset="220.037">2887 2848 616 0,'37'-2'50'16,"-3"2"47"-16,5 11 75 15,0 2-70-15,-4 8-35 16,-3 2-11-16,-7 4-10 16,-6 3-16-16,-7 1 6 0,-10 2-14 15,-2 1-1-15,-14 0 3 16,-5 4-1-16,-6-2-11 15,-8 2-5-15,-1-1-1 16,-7-3-4-16,-1 0-20 16,0-4-54-16,-2-3-43 0,3-3-77 15,4-4-159-15</inkml:trace>
  <inkml:trace contextRef="#ctx0" brushRef="#br0" timeOffset="782.2164">2419 3959 776 0,'0'-3'51'0,"-8"3"15"16,2 10 13-16,-4 10-69 0,-6 10-3 15,-2 11 4-15,-6 9 19 16,-2 7 16-16,3 2 13 16,4-3-13-16,3-5-11 15,8-8-16-15,6-6-15 0,4-9-1 16,11-7-7-16,7-5-4 16,7-6 9-16,7-6 15 15,6-4 4-15,7-5 3 16,3-7 3-16,3-4-6 15,0-2-14-15,-5 1-4 0,-2-2-12 16,-11 2-19-16,-1-1-47 16,-11 2-56-16,-6-3-64 15,-8-3-103-15,-7-2-238 16</inkml:trace>
  <inkml:trace contextRef="#ctx0" brushRef="#br0" timeOffset="968.8328">2715 4084 516 0,'17'3'56'0,"2"5"-28"16,7 7 96-16,5 6-6 15,4 5-42-15,-3 5-36 0,-2 4 21 16,-4 1 17-16,-9 1-9 16,-6 3-31-16,-9-3-12 15,-5 4 10-15,-13 0 5 16,-10 1-5-16,-6 2-18 15,-8 1-15-15,-1-3 2 16,-3-3-11-16,-1-3-53 0,4-10-46 16,6-7-53-16,6-8-94 15,7-7-153-15</inkml:trace>
  <inkml:trace contextRef="#ctx0" brushRef="#br0" timeOffset="2515.1051">8833 1086 804 0,'-18'0'17'15,"-3"0"37"-15,-2 0 56 0,-5 6-62 16,-3 4-26-16,-2 8 8 16,-6 4 9-16,-5 6-18 15,-2 3-4-15,-1 6 6 16,5 4-4-16,6 3 0 16,7 0 5-16,12-1 7 0,12-5-12 15,7-5-10-15,15-9-6 16,7-8-6-16,11-11 0 15,5-7 10-15,6-16 10 16,5-11-4-16,5-13-4 16,4-10-4-16,-1-11 1 0,-4-9 0 15,0-6-3-15,-8-5 0 16,-7-3 4-16,-11-1-2 16,-8 1-2-16,-10 6-2 15,-8 6-2-15,-3 8 2 16,-5 10 8-16,-4 12 1 0,-1 9 2 15,1 10 0-15,0 10-3 16,-1 13-7-16,1 5-11 16,-2 21-2-16,0 10 9 15,1 13 1-15,2 16 1 16,2 9-1-16,4 6 2 16,2 6 2-16,3-3-3 0,5 1 0 15,2-2 10-15,1-8-5 16,-1-3-1-16,0-7 2 15,1-5-4-15,-2-8-2 16,-1-10 2-16,-1-2 0 0,1-9-2 16,0-5 0-16,-1-8-16 15,0-6-21-15,2-3-25 16,1-6-50-16,1-4-52 16,2-9-69-16,0-3-150 15</inkml:trace>
  <inkml:trace contextRef="#ctx0" brushRef="#br0" timeOffset="2955.9332">9605 1005 643 0,'0'-9'27'0,"0"4"53"16,10-1 57-16,7 3-51 16,10 3-20-16,7 0 2 15,10 3-6-15,8 3-10 0,3 1-5 16,2 0-12-16,-6-1-24 16,-5-1-7-16,-9 0-12 15,-10 3-28-15,-10-1-25 16,-10-1-66-16,-7 1-81 15,-12 1-78-15</inkml:trace>
  <inkml:trace contextRef="#ctx0" brushRef="#br0" timeOffset="3099.3808">9678 1194 689 0,'-10'13'151'0,"10"-3"-150"0,11-6-28 15,18-4 168-15,12 0-11 16,9-7-42-16,7 0-24 15,7-2-16-15,-1-1-35 16,-2 5-85-16,-6-1-126 16,-3 3-116-16,-3-1-229 0</inkml:trace>
  <inkml:trace contextRef="#ctx0" brushRef="#br0" timeOffset="3732.1634">12948 516 762 0,'-40'-14'10'0,"5"0"60"15,2 1 42-15,3 3-74 16,4 5-17-16,6 1 10 16,3 4-7-16,4 2-7 15,4 9-2-15,5 8-12 16,1 9-1-16,5 11 6 0,1 8 16 16,-1 8-1-16,0 9 11 15,-6 4-7-15,-9 6-12 16,-10 2-6-16,-8 4-4 15,-7 3 9-15,-5 3-1 0,-1-1 5 16,2-1 3-16,8-3 7 16,9-8 2-16,14-8-10 15,11-8-8-15,17-13-7 16,15-7 1-16,16-12 1 16,12-10 14-16,15-11 2 15,11-4-11-15,10-3-17 0,4-10-25 16,2-2-22-16,2-1-63 15,-4-1-41-15,-3-2-29 16,-3 1-111-16,-1-6-299 16</inkml:trace>
  <inkml:trace contextRef="#ctx0" brushRef="#br0" timeOffset="4514.025">19007 745 309 0,'-6'-21'208'0,"2"2"-165"16,-1 1 22-16,2 1-16 16,0 1 17-16,-2 3 3 15,2 3 27-15,-1 5 9 16,2-1-15-16,0 5-12 0,2 1-33 16,3 0-34-16,10 4-15 15,6 3 11-15,10 3 12 16,11 0 1-16,10 1-12 15,8-1 0-15,5 2-3 16,7 0-1-16,3 1-1 16,-2 2 3-16,-3 3 2 0,-6 2-1 15,-6 2 3-15,-9 8-2 16,-10 3-2-16,-9 7-1 16,-6 1 3-16,-4 9 1 15,-7 2-3-15,-1 5 5 0,-4 3 3 16,-3 5 2-16,-2 0-7 15,1 3-1-15,-2-2 0 16,-1-2 1-16,2-3-6 16,1-2 0-16,-1-7-2 15,4 0 1-15,0-6 2 16,0-4 1-16,-2-2-3 0,-2-3-1 16,-2-6 0-16,-7-4-4 15,-7-4 3-15,-8-6 1 16,-10-7 3-16,-12-4 3 15,-13-6-2-15,-11-6 10 16,-14-7 3-16,-12-4-10 0,-8-3 1 16,-5 0-8-16,-4 2 1 15,-3-2-2-15,3 3-1 16,6 1-30-16,1-1-29 16,8 0-48-16,4-2-71 15,4 0-96-15,2-1-181 16</inkml:trace>
  <inkml:trace contextRef="#ctx0" brushRef="#br0" timeOffset="5198.8436">13787 914 686 0,'-4'-13'15'15,"0"6"20"-15,0 1 101 16,1 5-28-16,-3 3-44 0,-4 9-45 15,-4 6-18-15,-4 5 5 16,-8 2 11-16,-7 1 27 16,-4 0-6-16,-2-5-7 15,2-5-2-15,3-8-13 16,5-7-8-16,9-3 1 16,10-13-3-16,9-5-27 0,5-2 29 15,16 0-10-15,13-2-4 16,13 7 2-16,14 6 17 15,8 9 2-15,3 6-5 16,-3 14-4-16,-7 10-5 16,-13 11 1-16,-16 8 0 0,-13 6 25 15,-12 0 14-15,-7 4-11 16,-10-2-15-16,-5-2-9 16,-5-7-4-16,-3-4-28 15,2-8-16-15,0-6-19 16,4-12-51-16,5-13-68 15,6-9-130-15,4-16-160 0</inkml:trace>
  <inkml:trace contextRef="#ctx0" brushRef="#br0" timeOffset="5360.861">14215 873 783 0,'20'-27'162'0,"-12"14"-152"15,-9 9 112-15,-13 13-13 16,-16 17-86-16,-15 17-10 15,-15 11 22-15,-10 14 7 16,-9 10 5-16,-2-1-17 16,4-2-18-16,8-1-8 0,12-11-8 15,11-8-44-15,14-11-49 16,14-7-107-16,8-11-143 16</inkml:trace>
  <inkml:trace contextRef="#ctx0" brushRef="#br0" timeOffset="5600.7204">14540 1521 788 0,'2'28'46'0,"-4"6"-41"16,-3 6 101-16,-7 6-34 15,-4 0 3-15,-1 1 33 16,-2-6-34-16,2-4-42 0,4-7-25 16,2-6-20-16,3-8-73 15,6-6-69-15,0-10-75 16,2 0-161-16</inkml:trace>
  <inkml:trace contextRef="#ctx0" brushRef="#br0" timeOffset="6150.7769">15304 1461 641 0,'0'0'73'15,"0"8"-62"-15,1 5 41 16,5 6 13-16,3 4 7 0,-1 5 4 15,4 6 0-15,0 1 8 16,-4 1-7-16,-4 1-11 16,-3-4-4-16,-6-1-2 15,-5-2-14-15,-7-3-19 16,-2-4-12-16,-1-3-9 0,-4-3-4 16,-2-4-27-16,-2-6-34 15,-2-4-48-15,0-6-97 16,1-12-191-16</inkml:trace>
  <inkml:trace contextRef="#ctx0" brushRef="#br0" timeOffset="6651.1556">15905 1002 626 0,'-6'-4'14'0,"1"1"84"16,1 3 51-16,0 3-69 15,-1 7-48-15,1 7-4 16,-6 3-3-16,-1 4 5 15,-5 1-2-15,-4-3-8 16,-6-5 1-16,-2-4 9 0,2-9-4 16,2-4-10-16,6-9-10 15,6-9 1-15,8-5-28 16,5-1 27-16,12-3 0 16,8 3-4-16,10 4 4 15,10 6 12-15,6 7 16 0,6 7-8 16,0 10-7-16,-1 10-9 15,-6 11-8-15,-9 10 0 16,-9 3 6-16,-10 3 10 16,-9 3 1-16,-7-3 1 15,-4-2-5-15,-6-4-7 0,-1-3-6 16,-2-3-36-16,-1-7-17 16,-1-5-13-16,2-11-19 15,2-7-58-15,1-11-95 16,5-15-117-16</inkml:trace>
  <inkml:trace contextRef="#ctx0" brushRef="#br0" timeOffset="6868.64">16348 896 919 0,'9'-17'32'0,"-9"11"29"0,-9 7 90 15,-11 21-141-15,-12 12-9 16,-5 13 18-16,-4 10 14 15,-4 8 4-15,3 6-8 16,0-3-7-16,2-4-15 16,4-3-3-16,4-7-1 0,1-7-31 15,6-3-22-15,8-10-35 16,4-3-56-16,8-8-92 16,3-9-132-16</inkml:trace>
  <inkml:trace contextRef="#ctx0" brushRef="#br0" timeOffset="7222.9198">16341 1532 689 0,'15'7'64'16,"6"-1"75"-16,6-1 5 15,3 4-24-15,2 2-32 16,-2 2-31-16,-5 6-30 0,-7 2-30 16,-9 2-2-16,-8 5 16 15,-10-1 7-15,-14 4 11 16,-5 0 6-16,-10 2-6 16,0 0-10-16,0-2 1 15,9-1-8-15,7-6-9 16,12-1-5-16,9-9-5 0,11-4-3 15,13-5 1-15,8-2-18 16,8-3 5-16,10-2-22 16,2-5-78-16,3-2-116 15,-1-4-156-15</inkml:trace>
  <inkml:trace contextRef="#ctx0" brushRef="#br0" timeOffset="7624.8247">17051 1641 1204 0,'2'-5'80'16,"0"-1"20"0,-1 2 5-16,0 1-63 0,-2 3-37 15,-2 0-38-15,2 0-49 16,-1 0-13-16,0-3-89 16,2-1-186-16,2-4-353 0</inkml:trace>
  <inkml:trace contextRef="#ctx0" brushRef="#br0" timeOffset="7766.1965">17262 1592 944 0,'0'0'93'0,"0"0"-19"15,0 0 74-15,0 0-34 0,0 0-28 16,0 0-68-16,0 0-29 16,8 0-106-16,-11-5-127 15,1-2-135-15</inkml:trace>
  <inkml:trace contextRef="#ctx0" brushRef="#br0" timeOffset="8198.4602">17738 1613 1282 0,'1'0'90'15,"-2"-3"-46"-15,1 2 53 16,0-1-50-16,-2 2-40 15,0 0-25-15,0 0-33 16,-3 0-38-16,-4 0-101 0,-3 0-94 16,-4-1-271-16</inkml:trace>
  <inkml:trace contextRef="#ctx0" brushRef="#br0" timeOffset="8633.1072">16609 1836 555 0,'6'18'187'0,"1"8"-132"15,3 4 91-15,2 2-32 16,-2 3-5-16,-1 0 7 16,-4-5-17-16,-4-2-41 0,-3-3-31 15,-3-3-19-15,-5-3-12 16,-6-4-48-16,-1-2-55 16,-2-4-76-16,2-8-129 15,2-1-269-15</inkml:trace>
  <inkml:trace contextRef="#ctx0" brushRef="#br0" timeOffset="9320.9547">18369 1055 714 0,'0'-10'24'0,"-1"1"19"15,-2 1 85-15,2 1-54 16,-2 7-9-16,-7 0-7 15,-8 3-73-15,-9 5 26 16,-7 2-7-16,-4 3 0 0,-2-3 15 16,5-2-1-16,8-5-4 15,9-3-5-15,11-10-6 16,9-4-12-16,13-6 17 16,10-4-13-16,13 4 2 15,7-4-2-15,8 6 11 0,4 6 20 16,-4 9 1-16,0 6-7 15,-8 14-20-15,-8 9 0 16,-10 10 3-16,-9 6 8 16,-5 5 13-16,-6 2-1 15,-3-2 3-15,-2 0 6 0,0-3-9 16,-3 0-14-16,-4-7-9 16,-4 0 3-16,-4-6-16 15,1-2-32-15,-1-8-21 16,3-7-55-16,2-11-70 15,2-6-104-15,5-16-94 0</inkml:trace>
  <inkml:trace contextRef="#ctx0" brushRef="#br0" timeOffset="9536.4666">18924 931 1114 0,'4'0'32'0,"-14"14"-76"15,-15 15 47-15,-15 14 28 16,-11 13-1-16,-17 8 10 16,-9 7 4-16,-6 3-11 15,-2 0-23-15,3-6-4 0,5-7-10 16,10-4-27-16,13-12-39 16,13-9-28-16,12-9-38 15,15-10-119-15,12-10-145 16</inkml:trace>
  <inkml:trace contextRef="#ctx0" brushRef="#br0" timeOffset="9984.2704">18915 1545 734 0,'-4'18'6'16,"0"5"15"-16,-2 1 55 0,-1 5-25 15,-2 1 33-15,0-1-10 16,-3-2-2-16,-1-3-6 16,4-4-33-16,0-6-13 15,2-5 1-15,7-9-12 16,2-6-27-16,12-11 33 0,10-4-7 15,7-7-6-15,8 0 10 16,2 5 15-16,1 6 33 16,-2 11-4-16,-6 6-40 15,-9 7-10-15,-8 14-5 16,-5 3-3-16,-7 5-3 0,-2 7 5 16,-6 0 2-16,-3 0-1 15,-1-1-16-15,-2-2-14 16,3-4-18-16,-1-6-23 15,3-3-28-15,0-4-20 16,-3-8-60-16,1-2-80 0,-5-3-118 16</inkml:trace>
  <inkml:trace contextRef="#ctx0" brushRef="#br0" timeOffset="10416.7604">17841 1965 981 0,'6'4'65'0,"-5"15"-35"0,1 14 0 15,-4 15 22-15,-2 10-2 16,-8 3 29-16,-5 0-1 16,-8-4-27-16,-7-4-36 15,-10-5-13-15,-12-4-56 16,-18-1-98-16,-19-2-205 15</inkml:trace>
  <inkml:trace contextRef="#ctx0" brushRef="#br0" timeOffset="14169.0327">4097 2914 709 0,'-8'-6'36'16,"-1"5"60"-16,-5 2-32 16,-3 10-32-16,-3 4 11 15,-2 7-16-15,0 7-6 16,1 5-2-16,0 3-2 0,3 1-7 16,3-2-1-16,6-6 0 15,3-5-1-15,4-9-7 16,2-5-5-16,8-8 5 15,3-3 5-15,7-13 1 0,0-1-1 16,4-7-2 0,-1 0-1-16,-3 2 0 0,-1 6-2 15,-7 9 0-15,1 7 4 16,-3 11-5-16,-3 7 8 16,4 2 2-16,4 0-1 0,2-4 1 15,5-7-2-15,7-9-3 16,7-4 2-16,1-10 23 15,3-9-5-15,1-5-7 16,-1-1-3-16,-4-2 10 16,-4 3 7-16,-2 0-10 15,-1 7-12-15,-2 5-6 0,-1 6-4 16,0 6 1-16,-2 1-4 16,-2 8 2-16,-4 5-1 15,-3 4 1-15,-9 5-4 16,-4 0-4-16,-2 2 8 15,-10 0 7-15,-5 0 1 16,-6-4-4-16,-5-3-1 0,-2-4-6 16,1-3-6-16,-1-6-17 15,5-4-6-15,3 0 4 16,9-7-9-16,6 0 14 16,7-4 22-16,6 3-4 0,10-1 0 15,7 0 2-15,6 2 12 16,8-4 20-16,5 3 10 15,4-7-4-15,6-1-11 16,1-3-1-16,3-4-4 16,1 0-11-16,0-1 0 0,-3 2-7 15,-6 2 0-15,-5 5 3 16,-11 4-5-16,-7 3 5 16,-9 6-6-16,-7 2 1 15,-6 0-1-15,-3 8-3 16,0 1 19-16,-1 1 4 15,-3 2-5-15,-1 4-2 0,0 0-6 16,-1 1-3-16,-1 1 0 16,-1 1 1-16,1-2-2 15,-5 0 1-15,0-1-1 16,-1-2 3-16,-1-3-1 16,-3 2-1-16,-3-3-2 0,1-2-10 15,-4-1-8-15,1 0 4 16,-4-2-3-16,1-1 3 15,2-3 3-15,-1-1 0 16,2 0 5-16,4-3 6 0,4-1 1 16,2 0 2-16,5 1 0 15,4 0-1-15,3-2 17 16,5 3-11-16,5 1-6 16,2-2 5-16,3-1 0 15,1-1 0-15,2 4 2 0,-2-2 3 16,0 2-2-16,-1 1-1 15,1 0-4-15,-2 0-3 16,1 1-1-16,0 2 1 16,0-2-3-16,-1 1-12 15,-2-2-15-15,-1 0-2 16,-2 0-8-16,2-3-24 0,-3-1-32 16,-1-3-55-16,-5-1-123 15</inkml:trace>
  <inkml:trace contextRef="#ctx0" brushRef="#br0" timeOffset="15413.4582">5515 2954 709 0,'2'-13'9'0,"-2"4"-7"16,0 4 57-16,0 5 45 15,-4 5-88-15,-5 14 0 16,-1 6 9-16,-2 7-5 0,1 6 1 15,2 0 5-15,4-2-1 16,5-8-3-16,0-5-3 16,13-10-11-16,-2-9 1 15,7-4 6-15,3-7 6 16,2-7-3-16,0-3 1 16,-1 0 3-16,-4 1 0 0,-2 6 6 15,-6 6-8-15,1 4-21 16,0 4-5-16,2 3 7 15,3 2-1-15,5-5 1 16,6-4-5-16,2-6-14 16,0-5 8-16,1-5 9 0,-3-5 1 15,-3 3 2-15,-6 2 0 16,-7 6 2-16,0 7-2 16,-5 3-3-16,0 11-11 15,0 8 7-15,-1 5 5 16,1 5-3-16,-3 3 5 0,0-2 3 15,-3 0-6-15,0-5 5 16,0-3 15-16,-3-3-9 16,0-7 0-16,1-2-7 15,0-7 3-15,2-3 2 16,0-8-1-16,9-7-7 0,5-6-11 16,7 0-3-16,4-2 12 15,6 1 0-15,3 4 3 16,0 4 15-16,-3 5-2 15,-2 6-1-15,-6 3-9 0,-5 2-4 16,-7 6-2-16,-6 4-2 16,-2 1-2-16,-3-1 5 15,0-1 0-15,-4-3 5 16,2-3 0-16,2-5-6 16,0 0-20-16,10-7-1 15,2-4 15-15,3-3-1 0,2 1-5 16,-1 2 5-16,0 4 8 15,-3 7 0-15,-2 2-9 16,-3 7 10-16,-3 5-1 16,2 3 1-16,4-4 3 15,1-1-2-15,6-4-3 0,6-3-1 16,4-5 6-16,6-1 0 16,1-8-2-16,0-5-2 15,-2 0 2-15,-4-7-3 16,-7 0 6-16,-5-2-2 15,-6 3 10-15,-8 4-3 0,-3 2-7 16,-12 11-5-16,-8 3 4 16,-2 13-3-16,-1 4 1 15,2 4 15-15,8 2 8 16,10-3-21-16,6 0-5 16,14-6-2-16,8-1-16 0,8-5 7 15,9-2-32-15,2-4-56 16,5-2-212-16</inkml:trace>
  <inkml:trace contextRef="#ctx0" brushRef="#br0" timeOffset="16018.7946">8044 2982 351 0,'5'-13'364'15,"-5"2"-346"-15,0 4 112 16,-6 0-18-16,-4 4-89 0,-5 3 12 16,-1 3-3-16,-4 5-9 15,0 6-11-15,0 5-7 16,2 1-2-16,4 2-1 15,4-3-1-15,8-1-2 0,2-3-4 16,6-5-5-16,8-3 13 16,4-2 4-16,2 1-3 15,3 1-1-15,3 3 3 16,-3 1 27-16,-2 0 5 16,4 0-30-16,0-1-8 15,0-4-37-15,0-4-87 0,2-2-165 16</inkml:trace>
  <inkml:trace contextRef="#ctx0" brushRef="#br0" timeOffset="16786.9343">9791 2986 600 0,'0'-15'-132'0,"-3"-2"64"15,1 1 92-15,-2-1-20 16,-1-1-3-16,1-2 18 0,2 0 25 15,1-3-15-15,1-1 20 16,0 0 9-16,2-3 5 16,4 0-8-16,-2 2 18 15,0 0 15-15,-1 7-8 16,-1 2-20-16,-1 3-4 0,-1 5-2 16,0 4-3-16,-4 4-27 15,-4 6-23-15,-4 16-5 16,-1 9 4-16,-3 15 1 15,0 12 4-15,0 9-3 16,-1 7 8-16,3 0 5 16,4-4-6-16,3-6-2 0,5-7-4 15,2-13 0-15,2-8-3 16,9-12 0-16,3-9 4 16,5-9 11-16,5-6 3 15,4-13 13-15,5-10 0 0,-1-8-14 16,-2-6 6-16,-5-1 4 15,-9 1 5-15,-11 6-9 16,-6 7-9-16,-16 11-15 16,-8 10-5-16,-6 3-2 15,-1 13-6-15,1 3-39 0,4 5-26 16,10 0-72-16,6-3-121 16,11-3-207-16</inkml:trace>
  <inkml:trace contextRef="#ctx0" brushRef="#br0" timeOffset="17484.6606">10412 3094 740 0,'-12'-5'54'0,"-5"4"-12"0,-3 1 67 16,0 6-65-16,-3 7-3 15,3 3 7-15,-1 5-5 16,4-1-9-16,6 4-9 16,5-3-14-16,6-1-7 15,5-5-10-15,14-7 12 0,6-5 0 16,11-3 0-16,4-1 1 16,5-5-2-16,1 2 4 15,-2 1 3-15,-1 3 4 16,-7 0-3-16,-2 1-11 15,-1 3-4-15,-2-2-14 0,0-2-47 16,0-3-32-16,-2-4 18 16,-2-4 40-16,-7 0 33 15,-4-3 6-15,-7 3 5 16,-4 0 28-16,-5 2 3 16,-1 7-8-16,-8 2-16 0,-3 2-7 15,-3 9 0-15,-1 5 6 16,0 2-2-16,4 1 0 15,5-2-1-15,7-3-7 16,3-4-8-16,12-7-5 16,8-3 24-16,5-1-4 0,6-4-4 15,2 2-4-15,-1 3 17 16,-1 9-1-16,-8 11-9 16,-4 10 2-16,-11 8 0 15,-10 5-10-15,-4 2 0 16,-13 2 11-16,-11 3 17 0,-8-2-11 15,-10-2 3-15,-6 0 3 16,-6-3 13-16,-3-2-7 16,1-8-19-16,4-8-8 15,11-10 1-15,9-13-11 16,11-7-12-16,11-18 5 16,13-7-12-16,9-8 10 0,15-8 10 15,15-2 0-15,9 0 2 16,9 2-11-16,6 5-48 15,2 1-128-15,-3 5-390 16</inkml:trace>
  <inkml:trace contextRef="#ctx0" brushRef="#br0" timeOffset="18202.9708">11728 3196 642 0,'-2'0'15'0,"-4"5"120"16,-1 7-47-16,2 3-27 15,1 5-4-15,4-1-19 16,2 0-16-16,10-6-12 15,7-3 19-15,6-10 0 16,6-2 17-16,7-9 10 0,1-7-15 16,3-5-12-16,-2-4-19 15,-2 0-7-15,-5-3-1 16,-10 0 2-16,-10 2 2 16,-9 3 0-16,-6 4-2 15,-13 9-16-15,-4 6-2 0,-5 6 8 16,2 11 1-16,1 8 3 15,7 3 0-15,7 1 4 16,7-3-5-16,8-4-8 16,14-7 4-16,10-9 16 15,10-5-2-15,8-13 7 16,6-5 9-16,4-9-10 0,-2-4-5 16,-2 0 9-16,-7-1 14 15,-10 9 2-15,-11 6-30 16,-9 7-1-16,-11 11 2 15,-8 8-9-15,-14 20-40 0,-10 13 59 16,-9 17-13-16,-11 10 5 16,-9 17-6-16,-3 8-6 15,-1 2-7-15,2 0 4 16,7-3 6-16,7-4 6 16,11-9 7-16,8-8-4 0,7-12 1 15,6-5-2-15,3-12-3 16,6-8 1-16,0-10 0 15,6-9-6-15,4-10-2 16,5-5 25-16,5-17 7 16,5-14-2-16,1-10-8 0,3-13-2 15,-1-9 0-15,-7-6-13 16,-2-3 0-16,-9 7 2 16,-3 9-17-16,-4 12-7 15,-3 14 19-15,0 11 1 16,-1 13-14-16,-3 7-51 15,-1 4-25-15,1 9-30 0,3 5-52 16,1-2-102-16,3 1-157 16</inkml:trace>
  <inkml:trace contextRef="#ctx0" brushRef="#br0" timeOffset="19032.8788">13727 2931 826 0,'0'3'14'0,"-1"14"-17"15,0 9 51-15,-1 9-6 16,2 5-12-16,1 2 7 15,0-2-11-15,3-3 8 16,1-10 9-16,4-6-6 0,4-12-7 16,4-8-4-16,6-3 5 15,4-13 1-15,4-6-20 16,-1-6-9-16,-4 4 0 16,-3 2 1-16,-9 5-2 15,-4 8 12-15,-6 8 9 0,-1 11-18 16,-1 5-13-16,2-1 9 15,1 2 3-15,5-3-1 16,4-6-42-16,7-8 24 16,5 0 12-16,2-12 5 0,3-1 1 15,-2-1-1-15,-3 2-2 16,-3-1-13-16,-4 7-47 16,-3 3-27-16,1 3-30 15,2 0-93-15,4 0-63 16,3 0-101-16</inkml:trace>
  <inkml:trace contextRef="#ctx0" brushRef="#br0" timeOffset="19284.8662">14462 3060 198 0,'11'-8'536'0,"-6"2"-384"15,-4 6-3-15,-7 0-77 16,-7 10-34-16,-7 4 5 16,-3 10-11-16,1-1 8 0,3 4-10 15,7 0-18-15,7-6-10 16,7-4-7-16,16-10-2 15,13-6 18-15,11-5 23 16,6-11-1-16,5-8-22 16,-5-2-5-16,-3-5-4 0,-12 2 2 15,-12-1 0-15,-10 4 3 16,-10 3-3-16,-5 4-24 16,-8 8-35-16,1 7-18 15,3 3-15-15,6 4-80 16,4 9-137-16,14 1-45 15</inkml:trace>
  <inkml:trace contextRef="#ctx0" brushRef="#br0" timeOffset="19868.7207">14935 3144 463 0,'34'26'136'15,"-9"-1"15"-15,-10-1 1 16,-8-2-69-16,-5-4-45 0,-6 0-2 16,-8-6 6-16,-2-3 3 15,-1-7-9-15,2-2-10 16,5-8-7-16,5-8-11 15,4-3-4-15,15-3-5 16,11-2-6-16,10 1-1 0,8 2 4 16,6 4 2-16,2 2-28 15,1 3-81-15,-3 3-28 16,-3 2-78-16,-4 0 67 16,-5-1 50-16,-8-1 86 15,-7 2 88-15,-8 0 91 16,-8 1-6-16,-8 1-6 0,-2 4-45 15,-11 1-78-15,-5 9-29 16,-3 4 0-16,-2 6 12 16,0 3-7-16,4 2 1 15,4-1-1-15,9-2 8 16,4-5-2-16,8-7-1 0,12-7 11 16,10-4 7-16,5-13 1 15,9-9-20-15,3-6-9 16,5-13 3-16,1-6-9 15,-1-7 2-15,0-6 3 0,-8-5 2 16,-5 2 4-16,-10 8-2 16,-7 7-3-16,-12 13-3 15,-6 14 1-15,-9 18-10 16,-11 10-18-16,-4 20 20 16,-9 13 13-16,0 13 2 0,0 8 4 15,3 6-7-15,7 3-1 16,9-5-2-16,8-7-21 15,6-7-76-15,10-12-45 16,8-10-36-16,6-12-55 16,4-8-204-16</inkml:trace>
  <inkml:trace contextRef="#ctx0" brushRef="#br0" timeOffset="20100.9748">16182 2985 821 0,'0'-12'246'15,"-13"5"-221"-15,-6 6 56 0,-4 1-52 16,3 6-29-16,4 8-3 16,5 3-3-16,11 7-1 15,4 2-1-15,12 1 6 16,5 4 9-16,3 0-1 16,2-1 11-16,-3 0-1 0,-3-3 5 15,-7-3 15-15,-6 0 6 16,-7-6-20-16,-9-3-6 15,-11-4 2-15,-4-2-11 16,-7-4-1-16,-6-5-15 16,-2-2-78-16,-2-7-46 0,-2-1-78 15,4-4-268-15</inkml:trace>
  <inkml:trace contextRef="#ctx0" brushRef="#br0" timeOffset="21149.1898">18161 2963 676 0,'-22'0'138'0,"-2"2"-126"16,2 8 65-16,-2 6-33 16,2 1-25-16,4 5-1 15,3 0 3-15,8-1-7 16,6-5-8-16,8-5-17 16,11-8 25-16,7-3 14 15,9-7 25-15,3-6-5 0,1-4-24 16,-4 3-5-16,-7 6-7 15,-4 6-2-15,-11 8-5 16,-5 13-11-16,-3 8 27 16,3 0-15-16,2 0 0 15,4-6-1-15,6-8-4 0,9-11 7 16,6-5 0-16,8-14 1 16,4-6-5-16,3-5-2 15,-1-2 2-15,-1-4-3 16,-7 4-1-16,-5 3-3 15,-9 6-18-15,-8 8 0 0,-5 9 12 16,-10 6 5-16,-3 17-34 16,-7 11 37-16,-9 10 12 15,1 9 12-15,-4 5 13 16,-3 3-11-16,-2 4-15 16,-1 0-4-16,-4 0-1 0,-4-4 5 15,-6 2 13-15,-1-4 7 16,-2-4-4-16,-3-7-6 15,3-6-13-15,2-9-6 16,4-8 2-16,2-11-4 16,9-10-25-16,4-7 0 0,6-17-3 15,9-9 2-15,6-10 27 16,12-9 9-16,11-6 18 16,16-6-13-16,13-3-9 15,17 0 2-15,15 0 5 16,12 6-4-16,4 9 1 0,-5 12-8 15,-13 13-1-15,-16 13-64 16,-23 11-14-16,-22 7 74 16,-18 13-4-16,-12 6 1 15,-14 5 15-15,-11 1-1 16,-8 1-3-16,-2-2-4 16,0-5-30-16,4-2-67 0,5-8-77 15,7-6-172-15</inkml:trace>
  <inkml:trace contextRef="#ctx0" brushRef="#br0" timeOffset="21753.0426">19270 3023 801 0,'2'0'89'0,"-4"0"-82"16,0 0 56-16,-1 9-34 15,1 3-13-15,-3 7 1 16,2 8 22-16,1 6 19 15,-2 8 13-15,-2 7-15 16,-1 3 3-16,-4 3-6 0,-1 0-17 16,-6 1-10-16,-1-3-13 15,-3-2-8-15,-3-5-3 16,-1-2 2-16,-5-6-2 16,1-6-2-16,-1-3 2 15,0-8-1-15,7-3-9 0,1-7-9 16,6-7-3-16,8-6-9 15,9-15 1-15,1-11 3 16,13-12 11-16,9-13 16 16,10-7 5-16,15-10-2 15,12-1 5-15,16-1 23 16,8 3 1-16,6 9-4 0,2 9-1 16,-9 16-5-16,-16 13-9 15,-15 12-13-15,-20 11-14 16,-18 7-14-16,-14 12-17 15,-13 6 36-15,-15-1 8 0,-9 5-3 16,-3-1-12-16,-1-5-8 16,1-2-20-16,2-7-41 15,6-5-86-15,6-6-143 16,6-3-136-16</inkml:trace>
  <inkml:trace contextRef="#ctx0" brushRef="#br0" timeOffset="22501.8428">19874 3046 451 0,'8'-17'168'0,"-3"-2"-69"15,1 4 93-15,0 5-43 16,-1 7-50-16,-1 3-41 15,-3 16-68-15,1 5 21 16,-4 8 9-16,1 6-2 16,-6-1 10-16,0 0-1 0,-1-3 4 15,0-8-8-15,-1-3-7 16,2-9-1-16,4-3-9 16,1-7-2-16,4-1-3 15,7-10-2-15,9-4 4 16,8-3-5-16,9-3 1 15,7-3-2-15,7 3 2 0,0 2 0 16,1 2 0-16,-6 5 2 16,-5 2-10-16,-8 2-1 15,-10 3 0-15,-6-2 7 16,-6 5 4-16,-6-1 3 16,-3 2 2-16,-4 6-15 0,-7 4-2 15,-5 5 12-15,-1 4 0 16,-1 5 5-16,5-1 0 15,5-2-4-15,6-4-3 16,11-7-5-16,11-6 5 16,9-4 19-16,11-10 13 0,2-7-10 15,3-7-10-15,-1-3-7 16,-7-2-1-16,-9-3 16 16,-14 1-9-16,-11 4-6 15,-6 3-9-15,-14 7-2 0,-7 8-8 16,-4 5-40-16,1 4-40 15,2 10-52-15,6 3-115 16,6 1-188-16</inkml:trace>
  <inkml:trace contextRef="#ctx0" brushRef="#br0" timeOffset="23272.8165">20749 3032 832 0,'18'-11'124'0,"-6"5"-33"15,-9 1-40-15,-3 3-40 0,-8 2 51 16,-8 5-29-16,-2 3-25 16,-6 6 0-16,-2 3 7 15,0 4-9-15,1 0-5 16,6-1 2-16,3 0-3 16,11-4-2-16,3-6-9 0,9-6-6 15,11-3 17-15,3-1 10 16,4 0-4-16,1 0 2 15,1 2 22-15,-3 5 3 16,-3 4-12-16,-2 2-9 16,-2-2-12-16,-2 1 3 15,2-6-1-15,3-5-5 0,4-1 1 16,3-9-8-16,3-6-9 16,4-4-5-16,-2-4 1 15,0-1 13-15,-1-4 9 16,-4 0-12-16,-6 3-62 15,-4 4-18-15,-5 6 48 0,-7 9 35 16,-7 6 11-16,-5 11-25 16,-7 5 32-16,-3 8-4 15,0 1 25-15,-1 0 20 16,9-3 10-16,5-7-21 16,4-5-21-16,10-9-11 0,12-2 37 15,6-14-6-15,10-6-23 16,7-6-10-16,4-7-3 15,7-9-1-15,3-5 1 16,2-8 2-16,-2-9-3 16,-6-3 2-16,-5-2 1 15,-14-1-14-15,-8 3-23 0,-13 10 22 16,-8 10 17-16,-5 15-4 16,-4 12-2-16,-8 18-3 15,-6 10-14-15,-4 23 13 16,-5 15 9-16,-2 18 1 15,-5 12-1-15,3 10 4 0,0 2 23 16,4-2-3-16,6-5-15 16,6-12 1-16,3-13-9 15,6-15-3-15,4-12-1 16,7-13-6-16,10-14-5 16,6-6 18-16,5-13-8 0,5-3-2 15,0 1 5-15,-4 6 5 16,-6 8 55-16,-7 6-26 15,-6 15-39-15,-7 8 1 16,-5 2 3-16,-1 6 2 16,-3-6 0-16,1 0-1 0,-1-4 0 15,3-3-20-15,-2-1-3 16,0-1-30-16,-3 1-38 16,-4 4-40-16,-2 4-58 15,-5 3-94-15,-4 5-324 0</inkml:trace>
  <inkml:trace contextRef="#ctx0" brushRef="#br0" timeOffset="27133.9144">3966 3921 668 0,'0'-14'6'0,"0"5"3"16,0 3 43-16,0 4 45 15,0 2-18-15,0 3-61 16,0 8-30-16,0 8 33 0,0 10 12 16,0 10-5-16,0 11-3 15,-3 12 4-15,-1 6 4 16,0 3-9-16,-3 0-9 16,-1 0-5-16,1-7-5 15,0-5-2-15,1-9-1 0,4-4-2 16,0-8 1-16,0-10 0 15,2-6 0-15,0-8-4 16,0-8-2-16,0-4-1 16,4-5-14-16,-3-9-21 15,-1-11-20-15,0-4-56 0,-3-10-98 16,-9-5-211-16</inkml:trace>
  <inkml:trace contextRef="#ctx0" brushRef="#br0" timeOffset="29633.2574">3709 4198 878 0,'-5'-3'18'16,"5"3"12"-16,7 6-19 15,13 4 49-15,7 7 21 16,9 1-23-16,7 2-27 16,4-7-16-16,2-6-8 0,1-7-9 15,-1-4-37-15,-1-15-4 16,-4-8-24-16,-3-6-11 15,-3-3-57-15,-9-3-1 16,-8-2 53-16,-6-3 52 16,-7 4 22-16,-5 4 15 0,-3 7 15 15,0 7 54-15,0 10 42 16,0 12 23-16,0 14-56 16,0 16-55-16,0 13 49 15,0 14-15-15,0 12-8 16,2 3-3-16,1 0-13 0,0-2-13 15,0-9-15-15,0-11-8 16,-1-13 0-16,0-7 0 16,2-11-1-16,-2-8-5 15,4-10-3-15,3-5 2 16,5-6-5-16,0-6 1 16,3 1 1-16,-1 2 1 0,0 6 3 15,-1 7-5-15,-1 2-1 16,-3 9 4-16,7 3 6 15,-2-3-1-15,6-1 1 16,5-4 0-16,6-6 0 16,5-6 1-16,0-7 3 0,3-4-3 15,-3-1 1-15,-7-1-4 16,-7 1 4-16,-10 1 4 16,-9 3 2-16,-5 1 6 15,-10 5-2-15,-5 6-16 0,-9 2-1 16,0 7-6-16,-1 6 5 15,4 4 5-15,5 3 2 16,7 0-5-16,8-2 0 16,3 1-7-16,11-4-2 15,6-2 13-15,4-3 2 16,4-4 0-16,1-2 2 0,0-3 15 16,-2-1 1-16,-2 0 1 15,-3-5 0-15,-1-1 3 16,-1-1-5-16,-3 1-13 15,0-1-5-15,0 0 0 16,-2 4-11-16,-1 0-2 0,-4 3 6 16,1 0 1-16,-3 0 2 15,-2 0-2-15,-2 3 1 16,-2-2 3-16,-1-1 3 16,0 2 17-16,0-2 6 15,2 0 14-15,-1 0 15 0,-1 0-10 16,0 0-17-16,1 0-10 15,-1 0-7-15,1 0-3 16,-1 0 1-16,3 0 0 16,-3 0-5-16,0 0 2 15,0 0-1-15,0 0 4 0,0 0 4 16,0 0-7-16,0 0-7 16,0 0 0-16,0 0 2 15,0 0-2-15,0 0-5 16,0 0-4-16,0 0 2 15,0 0 0-15,0 0 4 16,0 0-3-16,0 0-3 0,0 0-2 16,0 0 1-16,0 0 6 15,0 0 1-15,0 0-2 16,0 0-4-16,0 0 0 16,0 0-1-16,0 0-1 0,0 0 1 15,0 0 3-15,0 0 1 16,0 0 4-16,0 1 1 15,0 0-1-15,0 1 0 16,0 1 3-16,0 0 0 16,0 1 0-16,0 0-1 0,1 1 1 15,-1 2 0-15,1 0 0 16,-1 0 0-16,0 3 0 16,0 0 1-16,0 3-1 15,0 2 0-15,0 1 0 16,-1-3 0-16,0-1 2 15,-3-1-1-15,2-5 0 0,0-1 0 16,2-3 1-16,-1-1 0 16,1-1 4-16,0 0 2 15,0-3 1-15,0-4 0 16,1-6-9-16,8-6 0 16,3-3-7-16,5-3 4 0,8 0 0 15,0 1 1-15,4 2-1 16,0 5 1-16,-4 6 1 15,0 7-2-15,-2 2 1 16,0 2-2-16,-5 5 1 16,2 1 1-16,2-2 2 0,1-3-1 15,1-1 2-15,4-3-2 16,3-6-6-16,-1-3-4 16,1-2-5-16,-4-2-4 15,-3 2 6-15,-4 0 7 16,-6 2 3-16,-5 3 2 0,-7 1 0 15,-2 3 7-15,-7 3-3 16,-4 1-7-16,-4 1 1 16,-4 0 3-16,0 3 3 15,1 5 1-15,0 2 3 16,4 2-5-16,4 3-4 0,4 5-2 16,6 3 2-16,0 0 0 15,6 0 0-15,6-1 2 16,4-3 0-16,6-6 4 15,2-4-1-15,6-6 1 16,3-3 1-16,3-10 0 0,4-6 0 16,2-5 0-16,1-7-4 15,-2-2 0-15,-1-3 1 16,-4-4 0-16,-4 2-2 16,-4-1-4-16,-8 2 3 15,-3 7 4-15,-5 6-1 0,-5 8 0 16,-3 2 0-16,-4 10 0 15,0 1-1-15,-6 12-12 16,-6 4 5-16,-1 9 3 16,-3 11 2-16,-3 6 1 15,-4 9 2-15,0 6-1 16,-2 4 2-16,-2 4 1 0,-6 4 0 16,-2 3-1-16,-3 1 1 15,-5 1 2-15,0-1 5 16,4-3 6-16,3-7 7 15,8-7-6-15,8-9-8 16,8-7-8-16,9-14-2 0,3-4-4 16,0-10-2-16,7-8 9 15,5-4 1-15,1-13 4 16,2-7 4-16,3-10 0 16,0-8-6-16,-1-9-2 0,-3-7 1 15,-3-4-3-15,-5-3-1 16,-3 3-23-16,-3 5 1 15,0 12 2-15,-2 12 9 16,-1 11 12-16,2 8-2 16,1 7-1-16,0 3-6 15,2 4-7-15,6 3-12 0,3 2 16 16,8-3 7-16,7-5 3 16,5-2 3-16,10-12 1 15,10-11 2-15,4-7-1 16,5-8 1-16,0-5-2 15,-2 0-1-15,-7-4-2 0,-6 5 8 16,-11 7-1-16,-9 5-5 16,-10 9 6-16,-6 9-5 15,-9 7-1-15,0 6-2 16,-9 13-18-16,-4 10 12 16,-2 4 2-16,1 7 1 0,1 2 1 15,6-1 2-15,6-8-1 16,1-5-3-16,8-7 3 15,9-9-2-15,3-6 12 16,2-5 1-16,4-9-2 16,2-5-2-16,0-5-4 0,-4-3 2 15,-3 0 0-15,-5-2 0 16,-9-1 0-16,-6 5-14 16,-1 3-18-16,-5 3 5 15,-4 4-15-15,1 8-2 16,2 0 0-16,4 7 7 15,2 0 21-15,5 7-11 0,9 3 0 16,2 6 19-16,7 7 4 16,0 2 2-16,-4 2 3 15,0 2 7-15,-10 3 9 16,-5-3 5-16,-4-3 9 16,-3-3-4-16,-4-6-17 0,0-7 5 15,2-9-9-15,4-1 0 16,1-14 3-16,10-10-10 15,9-3-4-15,9-7 7 16,8 0-10-16,8 0-4 16,7 5 3-16,2 4-4 0,1 4-31 15,4 6-97-15,-4 4-137 16,-2 1-67-16,-1 4-194 16</inkml:trace>
  <inkml:trace contextRef="#ctx0" brushRef="#br0" timeOffset="30568.3411">7148 4326 892 0,'-13'0'13'0,"-7"0"-8"15,-1 4 84-15,2 6-1 0,-4 3-28 16,3 1-13-16,4 3-16 16,5-3-23-16,4 2-10 15,5-2-2-15,2-4-2 16,0 0 4-16,3-3 6 16,2-1-2-16,-1-2 1 0,-1-1 5 15,-1 1 1-15,2-3 1 16,-2 1-1-16,0-1-1 15,-1 0 0-15,1-1-4 16,-1 0 2-16,0 0 1 16,0 0-1-16,0 0 1 15,-1 0 4-15,0-1 5 0,0 0 0 16,0 1-2-16,0-2-6 16,0 2-4-16,0 0-1 15,0 0 0-15,0 0 5 16,0-1 4-16,0 1-4 0,0 0-2 15,0 0-1-15,0 0-3 16,0 0 1-16,0-2 2 16,0 1 2-16,0 1 0 15,0-1 5-15,0 1-4 16,0 0-7-16,0 0-1 16,0 0-4-16,0 2-4 0,2 3 0 15,3-1 9-15,-2 3 1 16,1 2 3-16,2 2 3 15,2-1 0-15,3-3 2 16,3 1-4-16,3-3 1 16,2-1 6-16,5-3 5 0,1-1 1 15,1-2-5-15,-2-2-4 16,0-2-1-16,-2 0 0 16,-1-2-4-16,-3 0-2 15,-1-1-1-15,-2 3-4 0,-2-1-24 16,-4 1-14-16,-4 3-36 15,-5-1-93-15,-1 0-118 16,-7 0-154-16</inkml:trace>
  <inkml:trace contextRef="#ctx0" brushRef="#br0" timeOffset="30792.9476">7253 4292 651 0,'1'0'322'0,"-1"0"-284"16,-2 4 26-16,-6 10 41 15,-4 4-12-15,-4 2-35 16,-2 5-4-16,0-2-15 16,-1 2-28-16,0-4-9 15,2 1-11-15,3-2-39 0,2-1-43 16,2-4-57-16,3-3-143 15,5-2-239-15</inkml:trace>
  <inkml:trace contextRef="#ctx0" brushRef="#br0" timeOffset="31188.7498">7946 4829 823 0,'6'45'70'0,"-5"5"-2"16,-1 4 76-16,-11-4-9 16,-9-5-30-16,-7-4-37 15,-5-4-27-15,-2-7-30 16,1-5-4-16,0-2-4 0,3-6-57 15,2-6-95-15,7-4-76 16,2-7-125-16</inkml:trace>
  <inkml:trace contextRef="#ctx0" brushRef="#br0" timeOffset="31855.5214">9039 4678 174 0,'4'-6'626'16,"-2"1"-583"-16,0 5 52 15,0 5-2-15,0 11-74 16,2 7 14-16,-1 11 23 15,3 5 2-15,0 4-6 16,0 0-7-16,-2-2-6 0,1-3-6 16,-1-5-7-16,-2-9 3 15,0-4-8-15,-1-10-8 16,3-2-3-16,0-5-6 16,2-3 0-16,4-8 2 15,6-8 4-15,3-4-2 16,6-7-3-16,4-1-3 0,-2 5-2 15,-2 7 3-15,-2 12 12 16,-6 6-14-16,-3 15-2 16,-7 7 8-16,-1 1-1 0,-2-1-3 15,-1-5-1 1,2-6 1-16,4-8-6 0,3-5 6 16,7-11 6-16,3-6-1 15,5-9-3-15,6-6-4 16,1-5 1-16,4-1 0 15,0-1-2-15,-1 2 3 16,2 0-37-16,-1 5-45 0,-3 7-41 16,-3 4-73-16,-1 6-159 15</inkml:trace>
  <inkml:trace contextRef="#ctx0" brushRef="#br0" timeOffset="32185.2716">10314 4692 983 0,'0'-4'46'0,"-11"2"-13"16,-10 2 34-16,-2 2-45 16,-8 5-16-16,-4 7 20 15,-3 4 12-15,3 5-12 16,3 5 7-16,8 3-9 15,8 1-10-15,12 0 2 0,5 1 0 16,17-3 9-16,8-3-6 16,10-2 4-16,7-7-5 15,7-4-7-15,3-5-9 16,-1-6-30-16,0-3-43 16,-7-6-14-16,-3-6-2 0,-8-3-7 15,-6-4-18-15,-7-2-42 16,-8-6-2-16,-7-1-60 15,-6-1-160-15</inkml:trace>
  <inkml:trace contextRef="#ctx0" brushRef="#br0" timeOffset="32277.7571">10501 4799 452 0,'-26'-5'266'0,"-4"5"-103"15,-3 3-18-15,-1 7-38 16,-2 6-26-16,1 4-51 16,2 1-23-16,4 3-5 15,7-1-6-15,8 1-62 16,3-3-113-16,9-5-145 0</inkml:trace>
  <inkml:trace contextRef="#ctx0" brushRef="#br0" timeOffset="33402.741">11701 4814 668 0,'0'-5'62'0,"0"0"29"0,-4 4-21 15,0 1-58-15,0 0 2 16,-4 0 13-16,1 0-2 16,-4 4 4-16,0 2-3 15,-5 1 5-15,-3 0 12 16,-2 2-4-16,-3 3-16 0,1 1-14 16,3 1-8-16,5 2-4 15,5-3-2-15,9-1-4 16,2-2-5-16,13-2 5 15,9-4 18-15,10 0-2 16,9 1 1-16,8 4 7 0,2 7 11 16,-2 8 13-16,-2 7-7 15,-10 5-5-15,-12 2 9 16,-12 3 0-16,-8 2-9 16,-9-5 2-16,-15 2 0 15,-9-2-17-15,-8 1-4 0,-11-1 0 16,-11-2 7-16,-1-2 12 15,-6-2-5-15,-1-3-13 16,5-11-6-16,9-6-4 16,8-10-10-16,13-4-8 15,15-12-5-15,14-8-17 0,10-6 20 16,20-8 13-16,17-2 10 16,16-4 3-16,12-4 1 15,16-1 2-15,9-3 2 16,7-3-4-16,2-1-2 15,-1 1-4-15,-6 0-2 0,-12 5 3 16,-13 4 1-16,-18 8-9 16,-15 9 0-16,-19 9 8 15,-14 5 3-15,-10 9 1 16,-15 4-22-16,-9 7 6 16,-10 9-9-16,-3 8 7 0,0 4 13 15,3 2-3-15,8 4 5 16,10-4-4-16,12-3-2 15,9-5-2-15,15-6 7 16,10-9 17-16,11-7 7 16,9-4 3-16,10-12-14 15,7-12-2-15,7-6-3 0,6-7-6 16,5-6-3-16,1-3 3 16,-1-8-1-16,-1-3 0 15,-3-3-2-15,-6-5 2 16,-7 0-6-16,-9-2-7 0,-10 4-6 15,-12 3-1-15,-12 6 3 16,-13 8 3-16,-10 9 13 16,-6 13-11-16,-13 11 4 15,-10 17-10-15,-7 14 6 16,-3 22 5-16,-6 18-2 0,4 14 7 16,3 13-1-16,4 8-2 15,7 1 3-15,7-5 6 16,9-2 10-16,4-8 11 15,4-10-3-15,7-11-6 16,2-6-13-16,3-14-2 16,-1-8 0-16,-3-11-38 0,-2-7-34 15,-4-8-19-15,-3-8-13 16,-4-13-77-16,-7-7-99 16,-7-12-117-16</inkml:trace>
  <inkml:trace contextRef="#ctx0" brushRef="#br0" timeOffset="33552.1328">12910 4641 260 0,'25'-6'505'16,"11"3"-511"-16,13 1 88 15,15 2 80-15,6 4-74 0,9 4-39 16,0 4-39 0,2 0-72-16,-2 0-67 0,-4-1-152 15,-1-1-205-15</inkml:trace>
  <inkml:trace contextRef="#ctx0" brushRef="#br0" timeOffset="34533.5329">12437 4797 575 0,'0'-11'15'15,"0"-2"51"-15,0 1-2 16,0-1-22-16,-4 0 12 0,1 0 28 16,-3 1-8-16,-3 4-8 15,-2 1-1-15,-6 4-23 16,0 3-20-16,-6 0-3 15,-1 10-6-15,-1-1-8 16,4 6-4-16,2 1-3 0,6 1-4 16,5 0-50-16,8-1-44 15,7-1-74-15,7-2-70 16,9-5-289-16</inkml:trace>
  <inkml:trace contextRef="#ctx0" brushRef="#br0" timeOffset="35152.8389">14882 4588 585 0,'7'9'34'0,"1"8"40"16,0 8 17-16,0 10-14 0,1 7 1 15,-4 3 14-15,-5 3-12 16,0-4-3-16,-4-2-32 16,-8-5-12-16,0-4-7 15,-2-6-11-15,2-6-9 16,1-8 0-16,1-7 0 15,6-6-3-15,3-12-15 0,6-11 7 16,12-8-5-16,5-6 13 16,11-4-3-16,9 0 0 15,10 1 4-15,6 9 18 16,1 7 13-16,-2 6-14 16,-4 10-21-16,-5 5-1 0,-10 5-4 15,-6 7-5-15,-8 2 6 16,-6 3 1-16,-4 0-1 15,-7-1-4-15,-4-1 7 16,0-1 2-16,-3-4 0 16,2-2 0-16,2-3-81 0,4-2-65 15,1-6-36-15,1-4-57 16,3-6 14-16,-1-6-65 16</inkml:trace>
  <inkml:trace contextRef="#ctx0" brushRef="#br0" timeOffset="35257.7969">15529 4549 589 0,'6'-38'212'15,"-2"11"-18"-15,-1 4-42 16,-1 7-34-16,-4 6-98 16,-5 7-24-16,-2 3-5 15,3 0 1-15,1 9-18 16,3 2-79-16,1 3-76 0,2-2-124 16,3 2-342-16</inkml:trace>
  <inkml:trace contextRef="#ctx0" brushRef="#br0" timeOffset="35871.7732">15900 4706 656 0,'-11'5'36'0,"-3"6"-7"16,-1 2 55-16,1 8-19 16,-1 3-22-16,3 5 11 15,2 0-15-15,5 0 3 16,3-5-3-16,3-6-8 16,6-5 3-16,9-7 10 0,7-6 12 15,7-14 3-15,8-7-16 16,6-11-28-16,6-6-5 15,3-7-4-15,0-7 3 16,1-7 7-16,-4-1-3 16,-10-4-5-16,-9 5-2 15,-9 3-2-15,-12 12-4 16,-8 8-6-16,-7 15 3 0,-10 14-4 16,-8 15-10-16,-4 21 5 15,-4 18 9-15,-2 14 6 16,2 6 9-16,5 8-4 15,3-6-8-15,7-3 0 0,1-11-8 16,1-5-51-16,-7-8-56 16,-8-5-53-16,-10-4-86 15,-14-8-131-15</inkml:trace>
  <inkml:trace contextRef="#ctx0" brushRef="#br0" timeOffset="37734.8064">17773 4882 536 0,'-8'-1'41'0,"-1"1"-12"15,0 5 38-15,0 7-18 16,-1 1-14-16,0 8-4 16,1 0 19-16,2 2 10 0,1-2-2 15,4-2-17-15,0-3-13 16,2-2-14-16,4-7 9 16,4-3 19-16,2-2 6 15,4-2 4-15,1-6-12 16,4-5-7-16,-1-2-16 0,1-6-7 15,0-2-2-15,-2-2-1 16,-3-1-4-16,-6-1 2 16,-2 2-3-16,-6 2 1 15,-2 5-3-15,-4 6-4 16,-5 6-14-16,-3 4 7 0,-1 14-2 16,-1 7 8-16,3 5 4 15,5 5-3-15,7-3-1 16,4 1-3-16,14-11 11 15,14-2-1-15,6-13 3 16,14-3 18-16,11-12 9 16,9-8-10-16,12-9-9 0,4-5 1 15,3-6 11-15,-4-3 12 16,-4-1-15-16,-11 3-10 16,-11 1-10-16,-12 3 2 15,-13 9-3-15,-11 8-1 0,-13 7 0 16,-11 13-4-16,-10 10-26 15,-18 20 13-15,-12 17 16 16,-9 16 0-16,-9 16 2 16,-1 10 0-16,1 6 0 15,2 3 0-15,4-1 0 16,6-8 2-16,8-7-2 0,7-9 2 16,6-7 3-16,12-12-1 15,6-9 1-15,8-11-7 16,8-4 4-16,11-14 7 15,3-7 11-15,8-7 1 0,6-3-7 16,3-14-5-16,4-7-7 16,2-10 3-16,0-9-11 15,-1-7-15-15,-5-9-5 16,-4-7 5-16,-4-7 10 16,-6-1 9-16,-3-5-3 15,-4 6 3-15,-5 8-2 0,-5 11-1 16,-6 11-1-16,-3 14-25 15,-5 10-23-15,-10 11-8 16,-4 6-91-16,-1 7-93 16,3 5-138-16</inkml:trace>
  <inkml:trace contextRef="#ctx0" brushRef="#br0" timeOffset="39166.9226">20542 4701 692 0,'-1'-6'6'16,"-12"0"102"-16,-1 5 2 15,-1 1-73-15,-1 4 9 0,-2 6-26 16,0 6-14-16,0 8-1 16,3 4-1-16,-1 8 2 15,6 1 8-15,2 4 13 16,6-6-1-16,0-1-5 16,7-8-1-16,7-8 1 0,7-6 14 15,5-11 12-15,6-2 5 16,4-12-7-16,5-10 0 15,1-5 0-15,-2-3-10 16,-4-5-10-16,-9 0-4 16,-9 0-14-16,-11 0 2 0,-6 5-1 15,-13 3-1-15,-8 6-3 16,-2 7-5-16,-4 7-7 16,-3 8 2-16,2 2 1 15,5 12-22-15,5 5-46 16,9 2-66-16,6-1-92 0,7-3-131 15</inkml:trace>
  <inkml:trace contextRef="#ctx0" brushRef="#br0" timeOffset="39421.9926">20839 4764 804 0,'16'15'92'15,"-5"5"12"-15,-3 4-64 16,-3 4-24-16,-5-1 9 15,0-2 24-15,-2-4 12 16,-3-3-14-16,1-7-11 16,0-5-10-16,3-4-12 0,1-3-9 15,12-11 15-15,6-5 9 16,7-7-14-16,14-1-13 16,4 0 0-16,6 2 0 15,-1 6 2-15,1 6-2 16,-4 5-37-16,-3 4-75 0,-5 1-51 15,-4 1-55-15,-3 0-147 16</inkml:trace>
  <inkml:trace contextRef="#ctx0" brushRef="#br0" timeOffset="40300.0179">21450 4773 529 0,'2'-5'217'0,"0"3"-44"16,-3 0-88-16,-5 2-40 15,-6 6-23-15,-1 6-4 16,-5 5 7-16,-2 1 26 15,4 5 2-15,3-3-9 0,3-2-21 16,6-5-15-16,6-6-11 16,6-7 15-16,9 0 13 15,7-13 24-15,5-7-17 16,6-6-15-16,7-7-6 16,4-10 0-16,3-5-4 0,3-11 8 15,-1-5-1 1,-4-5-2-16,-3 1-5 0,-5 1-3 15,-9 7-6-15,-7 11-5 16,-11 9 0-16,-10 12 6 16,-5 13-1-16,-18 13-12 15,-4 9 0-15,-9 18 7 0,-6 15 6 16,-2 14-1-16,-3 10-9 16,4 11-2-16,4 0 3 15,6 0 5-15,9-6 6 16,8-5-2-16,11-9 0 15,5-10-2-15,12-9 1 0,7-9 5 16,5-8 0-16,8-7 6 16,6-9 10-16,5-3-2 15,7-8-8-15,3-6-1 16,-2-2 5-16,-1-1-6 16,-9 1-7-16,-10 5 2 15,-9 1-1-15,-8 3 3 0,-7 3-1 16,-4 2 0-16,-4-2-1 15,0 2 2-15,-4 1-8 16,-3-3-14-16,-3 1-3 16,-1-1 0-16,-5 1 12 0,1 1 6 15,-3 1-5-15,2 1-2 16,-3 0 5-16,2 3-4 16,3 1 0-16,2 2 2 15,-1 5 3-15,3 2 1 16,-1 0 0-16,6 5-1 0,2-1 0 15,2 2-5-15,14-2 7 16,9-2 6-16,8-2 1 16,10-6 9-16,4 2 1 15,5-2 2-15,-2 1-8 16,-4 5-1-16,-6 0-1 0,-7 5-3 16,-9 2-2-16,-10 3 3 15,-7-2-7-15,-3 2 4 16,-9-6 1-16,-6-1-1 15,-6-2 3-15,0-4-2 16,-1-6 4-16,5-4 0 16,4-3 2-16,9-9 2 0,9-4-14 15,20-7-6-15,15-4 5 16,11-2 5-16,13 0-6 16,2 6 9-16,-4 3-4 15,-8 6-23-15,-13 5-159 16,-19 2-98-16,-15 3-271 0</inkml:trace>
  <inkml:trace contextRef="#ctx0" brushRef="#br0" timeOffset="40767.731">19693 5732 523 0,'44'-9'147'16,"25"-3"-29"-16,24 3 26 15,33-5-37-15,30 4-25 16,31 3-30-16,24 0-15 15,17 6-15-15,9 1-1 0,4 0-9 16,-4 3-8-16,-8-2-4 16,-15 1 0-16,-13-2 5 15,-18 0 24-15,-23 0-4 16,-27 0-23-16,-29 0-23 16,-34-2-98-16,-31-1-58 15,-33-2-108-15,-24-2-386 0</inkml:trace>
  <inkml:trace contextRef="#ctx0" brushRef="#br0" timeOffset="50986.7853">2195 6892 557 0,'-6'-10'35'16,"3"2"38"-16,3 1 22 16,-2 3-8-16,2 2-3 15,0 0-17-15,0 2-22 16,0 5-24-16,0 6-18 0,0 5-2 15,2 6-1-15,1 7 4 16,3 6-1-16,-4 4 0 16,2 5 7-16,-3 5 7 15,-1 3-7-15,0 4 4 16,-7 1 3-16,-2 0-6 16,-4 0-6-16,-3 0-3 0,-1-2 3 15,0-1-4-15,2-4-2 16,2-5 4-16,6-8-5 15,1-7 5-15,6-7-4 16,6-8 2-16,9-6 5 0,8-9 31 16,6 0 18-16,8-9-16 15,7-4-2-15,2-2 1 16,0-1-10-16,-2 3-7 16,-1-1-17-16,-7 6 0 15,-3 0-3-15,-8 2-5 0,-4 4-20 16,-4 0-19-16,-7 1-42 15,-4 0-24-15,-3-1 4 16,-3-2 1-16,-6-4-81 16,-3-5-143-16</inkml:trace>
  <inkml:trace contextRef="#ctx0" brushRef="#br0" timeOffset="51201.3373">2481 7438 327 0,'20'0'145'0,"7"5"-30"0,4 5 31 16,7 4-4-16,3 5-8 16,-1 5-52-16,-8 4-11 15,-5 2-19-15,-8 3-3 16,-12 1-2-16,-7-1-10 16,-4 2-2-16,-16-2-6 0,-5 2-8 15,-7-2-8 1,-6 1-8-16,-3 0-3 0,-4-3-1 15,3-2-26-15,0-5-49 16,7-6-49-16,6-4-74 16,11-5-141-16</inkml:trace>
  <inkml:trace contextRef="#ctx0" brushRef="#br0" timeOffset="54167.6989">3905 7308 538 0,'-2'-7'25'16,"0"0"24"-16,0 3 60 16,1 0 2-16,1 4-25 15,0 0-44-15,0 6-33 0,3 5-6 16,1 8 16-16,1 3 10 16,3 8-6-16,-2 3-3 15,0 2 5-15,-3 2-1 16,-1-3-10-16,-1-3-5 15,1-3-5-15,0-8 0 0,3-3-6 16,-2-7 1-16,6-5 2 16,-1-5 0-16,2 0 4 15,3-8 5-15,1 3-5 16,2 3-1-16,0 4 18 16,0 12-7-16,-3 10 5 15,-1 3 3-15,-2 4-5 0,-3-2-6 16,1-4-3-16,3-5-1 15,-4-7-6-15,6-10 2 16,7-3 1-16,-1-11 8 16,5-6 12-16,3-7-3 0,2-2 3 15,0-2 6 1,-2 2 1-16,1 0-14 0,-3 5-14 16,0 5-18-16,-2 2-60 15,-1 5-54-15,-2 1-112 16,0 0-352-16</inkml:trace>
  <inkml:trace contextRef="#ctx0" brushRef="#br0" timeOffset="54438.767">4933 7482 974 0,'0'-3'99'0,"-6"1"-47"15,-7 1 17-15,-3 1-46 16,-6 6-15-16,-3 9-12 0,-2 4 7 16,1 6 2-16,3 6 13 15,8 0 5-15,10-2-4 16,5 2-5-16,7-8-3 16,10 0-4-16,8-6-2 15,3-7 2-15,0-1-2 16,0-4-5-16,1-5-60 15,-4 0-66-15,-2-7-49 0,-3-7-77 16,-1-2-166-16</inkml:trace>
  <inkml:trace contextRef="#ctx0" brushRef="#br0" timeOffset="54584.7436">4985 7553 946 0,'-32'14'163'0,"-5"0"-68"16,2 7-33-16,0 1-48 15,8 3-13-15,6-2-54 16,10-2-126-16,8-7-167 0,11-3-225 16</inkml:trace>
  <inkml:trace contextRef="#ctx0" brushRef="#br0" timeOffset="55251.378">6738 7561 569 0,'-1'9'146'16,"-14"-1"-12"-16,-3 0-79 15,-4 5-34-15,-4-3-12 16,-3 5 7-16,0 0 15 15,-4 6 14-15,1 1 9 0,4 5-15 16,4-2-2-16,5 1 0 16,9-5-14-16,10-3-20 15,4-7-4-15,13-8 13 16,10-3 3-16,7-11 15 16,5-6-2-16,3-2-10 0,-1 0-3 15,-3 4-1-15,-3 7 15 16,-6 8 3-16,-6 5-19 15,-4 9-9-15,0 3-1 16,-3-2 0-16,2-2-2 16,3-8-2-16,6-5-10 15,3-11 4-15,6-8 4 0,6-11-6 16,3-6-19-16,3-8-10 16,0-8-10-16,2-6 5 15,-2-5-9-15,-1-6-41 16,-3-7-27-16,-2 1-13 15,-5 3 56-15,-4 8 67 0,-6 8 14 16,-7 18 66-16,-9 12 34 16,-7 18-9-16,-4 8-3 15,-9 15-71-15,-9 15 0 16,1 13 4-16,-5 9 3 16,1 11-11-16,1 5 0 0,3 3 8 15,3-2 4-15,2-2-3 16,4-9-2-16,3-5-7 15,5-9-13-15,3-8-4 16,9-12-20-16,7-6-47 16,6-9-41-16,5-7-58 0,8-4-72 15,4-14-45-15,4-9-133 16</inkml:trace>
  <inkml:trace contextRef="#ctx0" brushRef="#br0" timeOffset="55552.1004">7885 7429 78 0,'8'-16'653'0,"-8"5"-501"0,-5 1-24 16,-9 7-69-16,-3 3-44 16,-2 3-6-16,-2 8 18 15,8 6 10-15,5 5-1 16,8 2-24-16,10 2-18 0,12 3 18 16,9 0-5-16,3-1 8 15,4-2 25-15,-2-1 11 16,-5 1-9-16,-3-2-20 15,-9 0-7-15,-7-6 14 16,-10 2-1-16,-4-4-4 0,-12 1-4 16,-8-7-5-16,-7 0 5 15,-4-5-5-15,-6-4-7 16,-1-1-30-16,4-6-70 16,5-3-31-16,8 2-42 15,12-1-57-15,11 4-77 16,12 1-145-16</inkml:trace>
  <inkml:trace contextRef="#ctx0" brushRef="#br0" timeOffset="55801.9396">8255 7686 474 0,'40'-11'292'16,"-11"4"-123"-16,-11 7-83 0,-9 2-34 16,-9 14-11-16,-7 7 0 15,-8 7-21-15,-2 5-9 16,0-1 12-16,5 2 19 15,6-8-5-15,6-1 3 0,10-13-13 16,14-8-1-16,12-6 6 16,11-10 7-16,8-11-14 15,7-8-11-15,-3-2-10 16,-5-4 3-16,-13 2 7 16,-14 4 12-16,-19 5-16 0,-16 5 2 15,-21 9-22-15,-12 4-17 16,-9 6-41-16,-1 5-71 15,0 4-107-15,7 5-193 16</inkml:trace>
  <inkml:trace contextRef="#ctx0" brushRef="#br0" timeOffset="57889.0593">10629 7611 490 0,'0'-4'88'16,"-11"3"-3"-16,-5 1 37 16,0 1-49-16,-4 6-19 0,-1 4-8 15,1 6 3-15,1 2-12 16,2 5 3-16,2 1-1 16,5-3 0-16,5-1-10 15,5-6-22-15,3-5-10 16,10-7 9-16,7-3-1 0,4-4 5 15,8-6-4-15,-2 0 7 16,0 2 8-16,-3 6 9 16,-4 2 3-16,-4 10-24 15,-4 8-7-15,-2 2 16 16,1-1 4-16,3-2-7 0,3-7-1 16,6-10 3-16,9-3 10 15,6-11 1-15,7-7-10 16,5-4-7-16,0-2-7 15,-2 2-1-15,-3 2 0 16,-4 5-3-16,-4 8-1 16,-6 4 1-16,-5 6-4 0,-4 5 0 15,-5 6 1-15,-4 4-1 16,-9 4-3-16,-5 1-1 16,-2 1 3-16,-9 0 7 15,-7 0 2-15,-4-3 0 0,-3-2 0 16,1-1-1-16,-3-7-1 15,3-1-15-15,1-5-5 16,5-2 3-16,4 0-4 16,6-3-1-16,6-4 13 15,7 0 1-15,13-3-1 16,9-3 5-16,9-2 7 0,8 1 7 16,8-4-2-16,6 0 5 15,5-1 0-15,4-1-2 16,3 2 4-16,-1-3 0 15,-3 4-7-15,-6 2-10 0,-6 5 1 16,-10 2 0-16,-9 5-2 16,-10 3 0-16,-6 3-2 15,-8 6-1-15,-6 2 0 16,-5 0 0-16,-2 1-2 16,-2 3 7-16,-5-2-1 0,-4-2 4 15,1 1 1-15,-3 2-4 16,-1-1 1-16,-1-1-1 15,-2 1-2-15,-1 1-2 16,-2 1-2-16,0-1-4 16,-1-2-3-16,-2 1-2 15,-2-1 1-15,-1-4 2 0,-1 1 7 16,0-2 8-16,1-1-3 16,1-4-2-16,0-1 4 15,5-1-1-15,5 0 1 16,3 0 1-16,6 0 7 15,2 0 9-15,3 0-15 16,1 0-12-16,2 0 5 0,3 1-4 16,5 3 6-16,1-1 3 15,5 0 0-15,3-1 1 16,2 2 3-16,5-2 7 16,2-2 0-16,2 0-2 0,0 0 5 15,-1-4-3-15,2 0-4 16,-1-2-4-16,-4 0-4 15,1 1-1-15,-2-1-1 16,-2 2-1-16,-2 0 1 16,1-1 1-16,0 1-2 0,0 0 3 15,2 0-1-15,-1-2-1 16,0-1 1-16,1 1 1 16,0-3-1-16,-1 0-1 15,1-3 1-15,0 1-2 16,-3-2 2-16,0 1-1 0,-2 0 4 15,-3-1-2-15,-1 2-2 16,-3 2 1-16,-2 1-2 16,0 2-2-16,-2 0-4 15,-2 2 1-15,-1 1 5 16,-2 2 1-16,0-1 0 0,-3 1 0 16,0 0 1-16,0 1-4 15,0 0 0-15,0 0-7 16,-3 5-2-16,-1 4 8 15,-2 4 1-15,-2 4 3 16,0 4 1-16,-2 1-4 16,1 3 5-16,3-4-2 0,2-4-2 15,4-3 3-15,0-4-4 16,8-4 0-16,7-5 6 16,7-2 6-16,7-8 0 15,4-4-6-15,4-5 2 16,4-4-2-16,-5 2-1 0,-3 1 6 15,-7 2 0-15,-8 4-7 16,-7 8-2-16,-5 5-2 16,-6 4-3-16,-1 7-8 15,-5 4 12-15,-2 2 3 0,2 0 2 16,3-4-1-16,3-4-4 16,7-3-1-16,11-6 8 15,8 0 5-15,8-6-3 16,6-1-5-16,4 0-2 15,-1 4 1-15,-3 3 2 0,-4 3 4 16,-8 10-9-16,-8-1 5 16,-7 5-5-16,-6-2 5 15,-6-1-5-15,-2 0 3 16,-2-4 3-16,-3-1-4 16,2-6 8-16,1-3-3 15,2 0-4-15,5-8-3 0,7-3 3 16,7-6-4-16,6-1-9 15,7 3 6-15,3 1 2 16,0 7 0-16,-2 3 0 16,-4 4 1-16,-6 7-5 15,-9 7 3-15,-6 2 5 0,-3-1-3 16,-3 1 5-16,-2-3 4 16,2-3-4-16,2-6-3 15,7-1-3-15,8-3 13 16,4-5-3-16,5-3-4 15,4-1-5-15,0 0 7 0,-1-3-4 16,1 2 1-16,-2-2 3 16,0-1-3-16,-2-3 2 15,-2-1-1-15,-3 3 0 16,-6 0 2-16,-5 5-4 16,-7 1 0-16,-6 5-1 15,-10 3-12-15,-4 9-3 0,-1 4 11 16,1 5 12-16,6 3 0 15,7 1-10-15,6 0-1 16,15-2 0-16,9-2 6 16,11-2-4-16,8-6-15 0,10-2-20 15,6-3-42-15,3-3-40 16,5-2-65-16,0-1-146 16,-2-7-384-16</inkml:trace>
  <inkml:trace contextRef="#ctx0" brushRef="#br0" timeOffset="59489.9397">16207 7105 249 0,'-7'-14'512'15,"-1"3"-503"-15,1 1 5 16,3 3 116-16,1 4-56 16,1 3-35-16,2 14-18 15,1 14-35-15,6 14 13 16,1 14 15-16,0 11 9 0,2 8 9 16,1 2 0-16,-5-5 7 15,1-6 5-15,-1-7-10 16,0-8-11-16,-2-9-14 15,2-8-5-15,0-10-4 16,-1-7-2-16,1-4-52 0,-2-11-35 16,-4-2-41-16,-2-13-97 15,-11-9-246-15</inkml:trace>
  <inkml:trace contextRef="#ctx0" brushRef="#br0" timeOffset="59639.0952">16082 7528 866 0,'31'4'-7'16,"10"0"39"-16,8 1 72 16,9-1-61-16,1-2-36 15,-4-2-51-15,-2-7-232 0,-6-9-239 16</inkml:trace>
  <inkml:trace contextRef="#ctx0" brushRef="#br0" timeOffset="60068.8802">16701 7031 806 0,'0'0'124'0,"0"0"-74"15,0 0-8-15,0 0 53 16,0 0-35-16,0 0-17 16,0 0-12-16,50 320-2 0,-42-256 1 15,-1-7 0-15,-1-5-13 16,-1-9-8-16,2-9-6 15,-1-11 0-15,4-9-3 16,1-10-10-16,2-4-11 16,3-6-4-16,1 2 11 0,0 1 12 15,1 3 5-15,-3 9-3 16,-2 9 5-16,1 1-4 16,0 2 1-16,4-4 2 15,3-6 3-15,3-6-1 16,9-5 4-16,1-8 3 0,2-7-3 15,0-9-5-15,-6-2-2 16,-6-1 7-16,-9 3 29 16,-9 3-1-16,-6 4-25 15,-8 11-13-15,-9 6 3 16,-5 11-5-16,0 5 1 16,0 7 3-16,10 1 1 0,7-2-9 15,7-3-19-15,16-6-60 16,9-2-4-16,12-5-30 15,9-3-10-15,6-3-148 16,8 0-317-16</inkml:trace>
  <inkml:trace contextRef="#ctx0" brushRef="#br0" timeOffset="61202.245">17237 7599 259 0,'-1'0'103'16,"-2"-5"22"-16,2 3-13 16,0 1-28-16,-2-2-24 15,-1 1-12-15,2 1 10 16,-2 0 5-16,1-1-16 0,0 1 1 15,2 1-10-15,1 0-2 16,-2 4-14-16,3 8-18 16,5 6-1-16,3 3 16 15,5 8 25-15,1-1 0 16,2-2-9-16,-1-2-4 0,2-6-4 16,-1-1-8-16,-1-5-12 15,2-5-2-15,0-2-1 16,1-3-45-16,3-1-62 15,-3-1-99-15,2-3-154 16</inkml:trace>
  <inkml:trace contextRef="#ctx0" brushRef="#br0" timeOffset="61819.7867">17861 7081 269 0,'0'-11'116'16,"1"2"-58"-16,0 7 38 16,1 2 31-16,-1 8-58 15,1 17-60-15,0 12 28 16,0 13 23-16,3 11-9 15,1 9 2-15,1 5-3 0,2-2-14 16,0-3-8-16,-1-7-5 16,-1-7-12-16,-2-10-6 15,-1-11 0-15,1-10-2 16,-3-7-1-16,-1-8-9 16,1-6-41-16,-3-4-41 0,-3-11-58 15,-9-9-164-15</inkml:trace>
  <inkml:trace contextRef="#ctx0" brushRef="#br0" timeOffset="61905.8611">17745 7517 788 0,'12'-3'56'15,"13"2"-34"1,12-2 33-16,14 3 44 0,11-3-58 16,10 3-25-16,2 0-11 15,2 0-64-15,-2-1-211 16,-2-2-213-16</inkml:trace>
  <inkml:trace contextRef="#ctx0" brushRef="#br0" timeOffset="66002.9296">19762 7426 674 0,'-2'0'39'16,"1"0"-8"-16,1 2 15 15,1 6-32-15,0 9-8 16,0 4 28-16,2 8 10 16,-2 4 20-16,1 3-9 0,-2 1 10 15,-2-2-16-15,1-7-13 16,1-3-17-16,1-9-16 15,7-3-2-15,3-9-3 16,3-4-7-16,3-3 6 16,-1-5 6-16,0 0-2 15,-2 4 6-15,-2 4 7 0,-3 4 1 16,-4 11 25-16,0 2-6 16,1 1-24-16,3-1-8 15,5-5-2-15,6-9-15 16,4-4-10-16,4-11 18 15,2-7 8-15,-1-4 3 0,-4-2-3 16,-2 0 17-16,-5 3 8 16,-1 0-25-16,1 3-11 15,-2 5-86-15,1 2-88 16,2 4-101-16,3-1-242 0</inkml:trace>
  <inkml:trace contextRef="#ctx0" brushRef="#br0" timeOffset="66969.9115">20495 7574 571 0,'-1'4'289'16,"-6"2"-268"-16,-6 7 4 15,-3 5 41-15,-3 6-4 16,1 6-18-16,4 1 12 16,5 0-10-16,8-2 7 15,7-8-29-15,13-7-11 16,10-8 4-16,8-6 0 0,8-11 2 15,2-11 7-15,0-3-1 16,-6-7-12-16,-9 1-4 16,-9 0 18-16,-15-2-6 15,-8 5-12-15,-9 3-5 16,-9 7-5-16,-3 8 2 0,-4 8-4 16,4 4-9-16,4 10-19 15,3 2-8-15,8 4-15 16,5-1-24-16,8-2-21 15,12-4-29-15,6-2 16 16,5-5 4-16,4-1 66 0,2 0 21 16,-1-1 12-16,-2 1 10 15,-4 3 3-15,-4-1 8 16,-4 4 43-16,-4 0 40 16,-2 1-8-16,-3 2-38 15,-1 1-18-15,0 1 9 16,-2-2 7-16,-5 5-10 0,-2-2-1 15,-1-2-4-15,-1-1-4 16,0-2-6-16,0-6-4 16,0-1-12-16,7-3-4 15,5-6 2-15,6-3-2 0,5-3-2 16,6 3 0-16,-1-2-1 16,2 8 14-16,-3 3 7 15,-6 0-15-15,-4 9-4 16,-6 2 1-16,1 0-2 15,-3-3 2-15,1-2-1 0,5-4-1 16,4-2 0-16,6-10 1 16,6-5-7-16,7-4-8 15,1-3 8-15,-1-1 7 16,-1 0-2-16,-3 3 4 16,-5 2-3-16,-4 5-1 0,-6 4 0 15,-6 9 0-15,-9 0-3 16,-4 11 0-16,-1 4 1 15,-8 3 3-15,-3 3 0 16,-1-2 1-16,3-2 2 16,3-3-2-16,7-4-1 0,1-7 0 15,12-3 3-15,5-3 1 16,5-10 1-16,5-4 3 16,6-7-2-16,5-8-2 15,3-11-2-15,3-10-1 16,4-9 0-16,-1-12 5 0,-1-7-1 15,-8-3-2-15,-8-1-1 16,-12 7-1-16,-8 11 1 16,-10 9 0-16,-7 17 4 15,-9 15-1-15,-9 21 0 16,-5 16-8-16,-5 27-4 16,-1 23 5-16,-2 16 1 0,5 14 1 15,5 7 2-15,8-3-1 16,15-5 0-16,5-14-2 15,9-11-2-15,12-9-25 16,3-12-32-16,4-9-50 16,3-8-60-16,3-6-68 0,4-10-48 15,3-6-165-15</inkml:trace>
  <inkml:trace contextRef="#ctx0" brushRef="#br0" timeOffset="67253.1203">22539 7585 725 0,'-6'-17'51'15,"-10"6"15"-15,1 9 48 16,-1 7-23-16,5 13-11 0,8 10-38 16,6 4-19-16,16 5-10 15,8 1-3-15,10-2 3 16,3-4 19-16,-2-2 23 15,-5-3 4-15,-9-4-37 16,-11 1-11-16,-12-4 4 0,-12-3 1 16,-18 1 5-16,-11-2-14 15,-12-5-14-15,-10-2-47 16,-10-3-95-16,-10-2-80 16,-5-4-111-16,-6 0-314 15</inkml:trace>
  <inkml:trace contextRef="#ctx0" brushRef="#br0" timeOffset="68457.2959">4263 8856 620 0,'0'-10'56'0,"-3"0"6"15,-4 0 62-15,-1 5-17 16,-8 2-48-16,-3 3-8 16,-5 3-15-16,-4 8-7 15,-2 8-1-15,-1 5 1 16,-3 6-13-16,4 5-14 0,3 4-3 16,6 0 2-16,9 0-1 15,5-4 3-15,7-6 1 16,6-7-1-16,7-8 1 15,6-8 2-15,5-6 5 0,3-8-2 16,0-10 1-16,2-7-2 16,-5-3 3-16,-3-2 5 15,-4 4 2-15,-5 5 19 16,-4 10 6-16,-3 9-10 16,0 9-25-16,1 13-11 15,3 6 7-15,5 3 3 0,-1-1-5 16,5-3 0-16,2-7-1 15,0-6 1-15,5-5-1 16,-5-7-2-16,3 0-46 16,-4-3-70-16,-4-4-123 15,-3-4-147-15</inkml:trace>
  <inkml:trace contextRef="#ctx0" brushRef="#br0" timeOffset="68735.2604">4549 8913 903 0,'9'17'24'16,"-2"6"45"-16,1 6 40 15,-1 6-16-15,-4-1-16 16,-2 3-40-16,-1-8-13 16,0-3-7-16,-1-7 1 0,0-6-11 15,1-9-5-15,0-4 1 16,5-11 9-16,6-11 0 15,9-7-14-15,7-6-1 16,4-2-7-16,7 0 3 16,3 8 3-16,-3 4 5 0,-2 9-6 15,-3 4-110-15,-2 8-117 16,-4-1-225-16</inkml:trace>
  <inkml:trace contextRef="#ctx0" brushRef="#br0" timeOffset="69106.054">5358 8868 42 0,'-11'-3'582'16,"-6"1"-516"-16,-1 2 27 0,-1 11 10 16,-3 5 7-16,2 7-48 15,1 7 13-15,11 3-8 16,3 2-16-16,5 1-15 16,10-4-5-16,12-5 8 15,1-4-8-15,9-6-9 16,-1-6-12-16,3-5-5 0,-1-3-5 15,-6-3-28-15,-2 0-43 16,-6-3-64-16,-7-5-88 16,-4-5-167-16</inkml:trace>
  <inkml:trace contextRef="#ctx0" brushRef="#br0" timeOffset="69191.0181">5430 8971 933 0,'-19'10'144'16,"-5"6"-102"-16,-3 5-31 15,1 4-7-15,6 1 1 16,4 1-7-16,6-5-118 0,7-2-250 16</inkml:trace>
  <inkml:trace contextRef="#ctx0" brushRef="#br0" timeOffset="69569.7894">7254 8956 607 0,'5'0'3'0,"-1"3"-1"0,0 1 91 16,-3 9 35-16,0 5-8 16,-1 9-43-16,0 6-6 15,0 6 1-15,1 0 1 16,1-1-18-16,-2-5-16 16,1-7-17-16,0-8-2 0,1-4-11 15,-2-7-7-15,2-4-3 16,-1-4-2-16,3-9-31 15,-2-6-31-15,1-4-43 16,1-11-71-16,-2-9-131 16,-1-8-143-16</inkml:trace>
  <inkml:trace contextRef="#ctx0" brushRef="#br0" timeOffset="69752.0516">7294 8824 641 0,'0'-9'262'15,"0"6"-126"-15,0 3-21 16,4 6-68-16,5 10-8 0,3 4-32 15,4 2-8-15,3 3-48 16,3-1-87-16,1-2-53 16,1-5-56-16,-1 0-40 15,-2-2-53-15</inkml:trace>
  <inkml:trace contextRef="#ctx0" brushRef="#br0" timeOffset="70556.7968">7502 9025 148 0,'13'17'191'0,"0"1"-26"16,-2 1-1-16,1 1-11 15,-1-3-24-15,-3-1-65 16,0-1 1-16,-2-3 9 15,1-3-11-15,-4-3-14 16,-1-4-11-16,-1-2 0 16,0 0-4-16,4-7 7 0,0-6-7 15,6-5-22-15,5-5-8 16,7-1-3-16,6-1-5 16,4 4 4-16,2 7-2 15,0 5-1-15,-5 9 0 16,-3 8 2-16,-6 7 1 0,-7 6 0 15,-3 1 4-15,-2 2-3 16,-3-4 0-16,1-2 1 16,2-5 0-16,5-5-6 15,3-3-11-15,4-5-11 16,5 0-21-16,2-5 0 0,2-4 10 16,2-4 2-16,-1-4 8 15,1-3 9-15,-1-4 2 16,-2-6 12-16,-4 4 5 15,-5 0 0-15,-3 5 9 16,-8 7 6-16,-7 10-5 0,-3 5-1 16,-11 13 4-16,-4 9-16 15,-1 5 3-15,-1 3-2 16,5 0 1-16,4-4 0 16,7-6 9-16,2-8 8 15,12-9 0-15,6-4 13 0,9-11 4 16,6-12-14-16,7-8-12 15,5-10-5-15,3-7-3 16,1-9 1-16,0-10 0 16,-3-8-4-16,-4-6 5 15,-6 2-5-15,-7 4 9 0,-9 7-5 16,-9 14 2-16,-9 17-4 16,-4 16 2-16,-14 15 3 15,-9 13-6-15,-5 20-7 16,-3 19 6-16,0 16-2 15,3 14 3-15,8 6 3 0,7 3-3 16,15-3 2-16,8-9 1 16,16-11 5-16,11-12 14 15,10-12 7-15,6-13-7 16,10-10-6-16,6-14 5 16,2-6-1-16,0-13-5 0,-1-8-8 15,-8-4-3-15,-11-4 0 16,-16-1 0-16,-14 3 0 15,-19 3-2-15,-16 9-7 16,-17 8-10-16,-10 12 10 16,-4 10 5-16,0 10 2 0,7 6-1 15,10 2-20-15,13-3-54 16,13-3-13-16,6-1-49 16,14-8-35-16,8-3-33 15,7-4-88-15</inkml:trace>
  <inkml:trace contextRef="#ctx0" brushRef="#br0" timeOffset="71136.2207">9572 9062 439 0,'5'17'487'0,"-5"10"-466"16,-1 12-17-16,-4 9 62 15,-2 10 11-15,-6 5-40 16,-2 1 7-16,-5-1-14 16,-4-1 9-16,-1-8-8 0,-4-4-9 15,2-8 11-15,0-7-6 16,2-6-5-16,3-8-3 15,5-6-9-15,5-13-7 16,4-4-3-16,7-18-22 0,1-10-34 16,11-13 20-16,7-13 30 15,7-10 5-15,10-5 1 16,7-5 1-16,10 4 11 16,6 3 26-16,1 10-7 15,-1 12 0-15,-4 12 3 0,-8 14-10 16,-10 8-6-16,-9 11-14 15,-7 7-5-15,-11 9 1 16,-7 4 0-16,-5 5 4 16,-12 1-1-16,-7 2-1 15,-5-4 0-15,-4 1-1 0,1-5-5 16,6-4-16-16,1-3-44 16,9-8-52-16,6-3-77 15,7-7-163-15</inkml:trace>
  <inkml:trace contextRef="#ctx0" brushRef="#br0" timeOffset="71436.0178">10185 9000 955 0,'7'-7'99'0,"-7"5"-36"15,-6 2 49-15,-8 6-37 16,-1 6-56-16,-3 7-13 15,2 3-1-15,0 6-2 16,6 0 1-16,5 1 2 16,5-1 6-16,4-2 0 0,10-5-4 15,6-5 0-15,6-4-6 16,2-4-3-16,1-4-27 16,0-4-52-16,-2-3-43 15,-4-4-43-15,-7-4-81 16,-3-2-122-16</inkml:trace>
  <inkml:trace contextRef="#ctx0" brushRef="#br0" timeOffset="71852.8446">10277 9039 135 0,'-13'-2'758'16,"0"2"-683"-16,-3 0-61 16,3 4 21-16,1 2 0 0,2 2-9 15,7 0-4-15,3 0-19 16,13-1-4-16,5 3 2 15,7-2-1-15,4 4 2 16,1 4-2-16,-1-1-1 16,-5 3 24-16,-6-1 37 0,-4-1-13 15,-8-2-13-15,-4-2-4 16,-2-4 0-16,0-2-1 16,-1-5-10-16,1-2-11 15,0-8 1-15,8-6-13 16,6-2-17-16,1 0-12 0,3 1-23 15,-1 5 14-15,0 4 38 16,-3 7 15-16,-3 4 14 16,-3 4-5-16,0 5-5 15,0 3-12-15,2-2-1 16,1-2-1-16,4-4 1 0,0-1 1 16,3-6 2-16,0-1-2 15,2-2-9-15,-1-7-93 16,-2-4-108-16,1-2-113 15</inkml:trace>
  <inkml:trace contextRef="#ctx0" brushRef="#br0" timeOffset="73091.0027">11153 8990 584 0,'-8'3'172'16,"-4"4"-150"-16,-2 3 22 15,-1 6 50-15,-1 5-38 16,0 0-32-16,-1 4 10 16,4-3-8-16,2-3 15 0,6-4 2 15,5-5-20-15,3-6-2 16,11-4 24-16,4-1 5 15,6-14-19-15,5-3-11 16,4-10-4-16,3-5-4 16,2-5-5-16,2-9 0 0,-2-5 4 15,3-7-2-15,-3-6-5 16,-4 1-1-16,-5 0-3 16,-8 10-2-16,-5 4 1 15,-11 13 1-15,-5 16-3 16,-8 10-2-16,-11 11-1 0,-4 12-2 15,-4 19 2-15,-6 13 5 16,1 14-3-16,1 7 1 16,5 3 5-16,5-1-3 15,8-5 2-15,10-11 1 16,5-8 2-16,12-6 0 16,9-12 2-16,9-8 5 0,6-10 5 15,8-7 8-15,3-2-6 16,3-11-10-16,-3-5-4 15,-3-3-1-15,-8 0 5 16,-8 0 8-16,-11 3-10 16,-9 2-3-16,-10 4 3 0,-4 7-8 15,-11 5-2-15,-2 1-6 16,-4 11 0-16,3 3 1 16,4 2-2-16,6 2 0 15,8 1-3-15,5-3 5 16,11-2 6-16,8-1 3 0,5-1 1 15,3-1 1-15,2-1-2 16,-1-1 1-16,-5 0 0 16,-3 0 1-16,-7-2-4 15,-7 1 2-15,-7 1-1 16,-4 0 1-16,-3-2 0 0,-6-2 1 16,-1-3-2-16,2-3 0 15,3 0-3-15,4-7-13 16,2-2-11-16,9 0 6 15,6 0 15-15,2 5 2 16,3 4 3-16,-1 0 4 0,-3 10 14 16,-2 1-7-16,-3 3-7 15,-1 0 2-15,-3 1 5 16,1-4-2-16,-1-1-4 16,4-6 1-16,-1-2 1 15,4-2 1-15,1-7-7 0,4-5-21 16,1-5-48-16,1-5-69 15,2-9-65-15,-1-11-178 16</inkml:trace>
  <inkml:trace contextRef="#ctx0" brushRef="#br0" timeOffset="73304.9524">12448 8544 966 0,'4'3'94'0,"-4"19"-104"16,-9 16 5-16,-4 15 49 15,-2 13 9-15,-1 7 27 16,2 3 0-16,6-1-26 0,4-5-27 16,4-8-18-16,0-8-7 15,4-11-1-15,2-11 0 16,-2-10-1-16,2-8-12 16,-4-8-49-16,-2-6-49 0,-4-11-44 15,-8-10-144-15,-4-10-244 16</inkml:trace>
  <inkml:trace contextRef="#ctx0" brushRef="#br0" timeOffset="73410.0534">12292 8930 1005 0,'47'-4'36'0,"8"4"3"16,9 0 61-16,2 10-29 16,-2 3-51-16,-5 2-19 15,-7 3-112-15,-8 0-117 16,-12-1-390-16</inkml:trace>
  <inkml:trace contextRef="#ctx0" brushRef="#br0" timeOffset="123587.9723">10099 8219 577 0,'-6'-4'7'0,"1"-1"54"15,5 2 10-15,0-1-56 0,0 1 3 16,7-1 14-16,2-1-6 16,5 0-5-16,3 1 2 15,5 1 0-15,7 0-1 16,9 3-14-16,8 0-2 15,8 0 0-15,13 0-4 0,9 0 0 16,15 3 2-16,11 3 13 16,14 0 10-16,11 2-8 15,12 0-4-15,11 4 0 16,6 0-2-16,8-2-4 16,3 2-1-16,8-2 3 0,6 1 1 15,2-4-1-15,5 2 1 16,4-2-2-16,3 3-2 15,-3-2-5-15,-5 1-1 16,-8 1-1-16,-13 0-2 16,-15-3 3-16,-18 5 8 15,-18-3 12-15,-18 1 2 0,-17 0-8 16,-16-1-10-16,-14 2-3 16,-11-1-2-16,-10 0-3 15,-9 2-25-15,-6 0-37 16,-9 1-24-16,-3 0-32 0,-3 2-30 15,-1-5-71-15,1-5-262 16</inkml:trace>
  <inkml:trace contextRef="#ctx0" brushRef="#br0" timeOffset="124704.8464">16840 8369 440 0,'-9'0'-25'16,"3"-1"81"-16,5-2 21 16,3 0-16-16,5-2-54 15,9 2 37-15,7 0 1 0,10-1-2 16,13 1-18-16,10-1-8 16,15 0-6-16,10 0-6 15,14 0-2-15,10 0-2 16,6-1-1-16,10 4 1 15,5-3-1-15,7 4 10 16,5 0 21-16,11 0 7 0,4 1-8 16,6 2-8-16,10 1-3 15,4 0-4-15,6 1-3 16,1-1 8-16,6 0 9 16,4 1-4-16,-2 0-4 0,3 2-9 15,4-1-6-15,1 0-3 16,-1-2-3-16,1-1 2 15,0-3 0-15,-6 0 4 16,-7 0 0-16,-10 0 11 16,-9 0-1-16,-13 0-10 15,-15 0-6-15,-18 0 3 0,-16-1-2 16,-18-4 0-16,-15 1 0 16,-17 0-1-16,-12-3 4 15,-11 2-3-15,-12 0-1 16,-2 2 1-16,-5 0-2 0,-8 3-36 15,-4 0-51-15,-11 3-124 16,-18 0-28-16,-18-3-318 16</inkml:trace>
  <inkml:trace contextRef="#ctx0" brushRef="#br0" timeOffset="125821.7234">4352 9674 561 0,'5'-8'8'0,"-4"2"52"15,7 3-17-15,4 3-30 16,7 0-6-16,5 3 1 16,8-3-6-16,2 5-1 0,6-1 0 15,9 1 8-15,2-3 7 16,9 4 6-16,10-2-6 15,3-2 2-15,11 2-3 16,8-2 5-16,7 0-2 16,9-1-9-16,7 1-2 15,6-1 2-15,7 2 7 0,7-5-1 16,4 1-2-16,7-2 0 16,3 2-2-16,7-2-1 15,0-2 4-15,5 3 3 16,4-2-2-16,2 3-1 15,0-1 2-15,1 4 1 16,3 0 2-16,1 4-4 0,1 2-5 16,5-1-1-16,4-1-3 15,5 0-4-15,1-3-1 16,1-1 1-16,2 1 1 16,1-3-4-16,-4-4 2 0,4 4 4 15,0-2 2-15,6-3 1 16,-2 2-3-16,4-1 0 15,1 1-1-15,1-1-2 16,-2-1-1-16,0 1-1 16,-3 1 1-16,-3 3-2 15,-8-1 3-15,-8 2 1 0,-4 1 3 16,-8 3 1-16,-7 2 1 16,-8 2 0-16,-2 0-4 15,-5 4-2-15,-11 1-3 16,-7 2-15-16,-11 4-61 15,-15 2-52-15,-19-2-110 0,-21-1-271 16</inkml:trace>
  <inkml:trace contextRef="#ctx0" brushRef="#br0" timeOffset="177647.7581">14542 5453 549 0,'1'0'-21'16,"3"-1"41"-16,4-3 0 15,2 3 3-15,2 0-13 0,5 0 30 16,3 1-11-16,3-3-11 16,4 3 0-16,4-4-7 15,4 2-7-15,2 0-5 16,2-3 3-16,1 4 0 15,3-2-1-15,-4 0 0 0,5 2 23 16,0-2 4-16,0 2-5 16,2 1-9-16,2 0-1 15,1 0 2-15,-1 0 1 16,3 0-1-16,-1 0-7 16,2 0-2-16,1 0-2 0,1 0-3 15,1 0-1-15,-2 0 2 16,2 0-2-16,-1 1 0 15,0 2 0-15,0-2 0 16,2 1 1-16,1-1 4 16,2 2 16-16,2-2-1 15,2 1-3-15,0-1-5 0,2 2-5 16,-2 0-3-16,0-2-1 16,-4 5-2-16,-1-2-2 15,-2 3 2-15,-2 0-3 16,0 3 3-16,1-1 0 15,0-2-3-15,1 1 4 16,0 1-1-16,-1-2-1 0,1-3 0 16,-3 2 0-16,-3 0 1 15,0-1 0-15,-3-1 0 16,-1 0 1-16,1 3 1 16,0-3-2-16,1 0 1 15,1 2 0-15,1-2-1 0,0-1 0 16,-2 0-3-16,1 1 2 15,-1-1 1-15,2 1 1 16,1-2-2-16,-2 2-1 16,2-1 2-16,0 2-1 0,1-1-1 15,0 1 2-15,3-1-2 16,0 3 2-16,2 0-1 16,0 0 1-16,0-1-2 15,2 1 2-15,0 0-1 16,0 0 0-16,0-2-1 0,1 3 2 15,-1-2-1-15,2 2 0 16,-1 3-2-16,0-2 4 16,1 2-2-16,-1-1-2 15,1-1 4-15,-1 2-1 16,-1-2-2-16,2 1 2 16,0-3-3-16,-2 4 4 0,4-3-2 15,-2 0 0-15,0 2-1 16,-2-3 1-16,1-1 0 15,0 1 1-15,-1-2 0 16,0-2-1-16,2 0 1 16,-1-1-2-16,-3 0 2 0,0 0-2 15,-2-1 2-15,-3 4-2 16,-5 1 1-16,-4 2-30 16,-7 0-80-16,-5 1-113 15,-8-2-380-15</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53:49.873"/>
    </inkml:context>
    <inkml:brush xml:id="br0">
      <inkml:brushProperty name="width" value="0.05292" units="cm"/>
      <inkml:brushProperty name="height" value="0.05292" units="cm"/>
      <inkml:brushProperty name="color" value="#FF0000"/>
    </inkml:brush>
  </inkml:definitions>
  <inkml:trace contextRef="#ctx0" brushRef="#br0">3078 1431 554 0,'-6'-10'150'0,"-3"3"-147"16,-5 1 16-16,4 0 15 15,-2 0-19-15,1 4 13 16,-1-2 12-16,3 1 0 15,-2-1 2-15,0 1 1 16,-2 0-1-16,1 2-6 16,-3 1 2-16,-1 0-18 0,0 1-10 15,-4 5 1-15,-1 3 1 16,-2 4-3-16,1 1-2 16,-4 1 0-16,3 2-1 15,2-1 11-15,5-4-2 0,5 1-6 16,2 1-6-16,5-1-1 15,4 0-6-15,0 0 6 16,0 1 3-16,5 0-1 16,5 1-1-16,7-1-3 15,7 3 4-15,6-3 1 0,7 5-1 16,7 2 2-16,0 2-3 16,2 5 1-16,-4 3-1 15,-3 2-1-15,-8 4-1 16,-7 1 1-16,-8 0 5 15,-6 1 1-15,-4-2-1 16,-4-1-6-16,-2-3 3 0,0 1-1 16,-8-5 0-16,-2 1-1 15,-1-2 0-15,-7 0 1 16,1 1 5-16,-2-4 1 16,-4-1-5-16,0-3-1 15,0-3 3-15,-4-7-2 0,0-2 2 16,-6-8-4-16,0-1-4 15,-1-7 2-15,1-6 2 16,3-4-1-16,1-4 3 16,4-5 19-16,8 1-2 15,3-5-14-15,6-4-4 0,3 1-1 16,3 2-1-16,-2 0-2 16,3 4 3-16,1 4-4 15,0 4-30-15,0 7-14 16,10 2-67-16,2 3-87 15,3 2-99-15,4 1-179 0</inkml:trace>
  <inkml:trace contextRef="#ctx0" brushRef="#br0" timeOffset="366.262">3437 1924 633 0,'4'-4'10'16,"-4"1"0"-16,-7 3 108 0,-4 0-10 15,0 6-72-15,-3 8-5 16,1 4 9-16,2 8-11 16,3 6-3-16,1 4-1 15,6 3-2-15,2 0-6 16,10-1 6-16,4-5 3 0,5-6-17 15,4-10-8-15,7-7 4 16,0-10 13-16,8-7 16 16,-3-10 0-16,4-8-3 15,-3-7-9-15,-7-1-3 16,-5-5 5-16,-12-2 3 0,-12 1 1 16,-11 6-5-16,-17 3-9 15,-8 10-12-15,-11 9-6 16,-3 11-13-16,-3 11 3 15,4 8-40-15,6 6-83 0,8 1-93 16,11 1-157 0</inkml:trace>
  <inkml:trace contextRef="#ctx0" brushRef="#br0" timeOffset="1119.0052">4557 2396 753 0,'19'37'24'16,"-9"5"-2"-16,-2 4 56 0,-7 2 28 15,-1-4-51-15,-12-3 7 16,-6 0 8-16,-4-4-30 16,-5 0-25-16,-4-3-8 15,-3 0-2-15,-2-4-8 16,4-1-81-16,-2-6-142 15,6-8-252-15</inkml:trace>
  <inkml:trace contextRef="#ctx0" brushRef="#br0" timeOffset="2450.3121">6001 1850 382 0,'-5'0'140'0,"3"0"-132"16,1 3 54-16,1 8-8 16,3 8-5-16,4 8 15 15,1 8-6-15,2 5-14 16,-3 5-14-16,-3 1 22 15,-1-6-7-15,-3-4-6 16,0-6 1-16,0-9-11 16,-3-9-17-16,3-8-9 0,6-11-14 15,8-14 27-15,6-10 8 16,8-6-19-16,7-6-3 16,7 2-1-16,-2 7-1 15,0 11 28-15,-6 15 9 0,-4 11-9 16,-9 16-19-16,-6 12 4 15,-6 7-5-15,-4 4-5 16,-3-3 1-16,1-2 2 16,3-6-3-16,6-10-2 15,4-8-4-15,9-12-1 0,7-2 6 16,7-15 5-16,3-5 0 16,-1-2 0-16,-4 6 6 15,-5 4 22-15,-8 12 0 16,-6 5-17-16,-9 17-16 15,-5 8 11-15,-4 8-7 16,0 0-4-16,0-3-1 0,0-3-6 16,2-7-1-16,9-10-1 15,5-8-8-15,9-6 9 16,5-11 7-16,8-6 1 16,1-9 5-16,1-1-7 15,-6-4 3-15,-4 0 2 0,-9-1 12 16,-11 1-8-16,-9-3-3 15,-5 3-15-15,-15-2-16 16,-5 0-2-16,-4 2 1 16,-2 1 18-16,3 5 7 0,5 9-1 15,4 3-2-15,7 9-8 16,6 4-2-16,5 3 7 16,2 7-1-16,10 3 2 15,6 5 4-15,6-2 2 16,7-1 5-16,5-5 6 15,4-1 7-15,3-6 2 0,5-3-11 16,0-2 1-16,0-3-6 16,1-3-1-16,-4 1-1 15,-4 0-1-15,-2 3-1 16,-9 4 0-16,-5 0 0 16,-5 0-3-16,-8 10 2 0,-6 3-4 15,-6 3 2-15,0 5 1 16,-10 3 2-16,-2 3 5 15,-3 0-8-15,2 2 1 16,3-4 5-16,5-5-3 16,5-5-8-16,2-5-6 0,9-7 0 15,6-3 10-15,5-7 8 16,3-4 4-16,0-3-5 16,-1 2 1-16,-4 8 4 15,-3 4 5-15,-5 7-14 16,-6 11 5-16,0 5 0 15,-4 4-3-15,2-4 1 0,1-2 3 16,5-5-3-16,5-6-10 16,3-7-2-16,5-3 12 15,4-10 2-15,-2-6 0 16,-2-2 2-16,-2-4 4 16,-3-5 12-16,-6-3 3 0,-2-1-8 15,-4-2-9-15,-1 1-6 16,-1 0-3-16,1 4 0 15,2 2-1-15,3 3-6 16,3 4-3-16,7 1 5 0,3 5 3 16,4 4-3-16,6 5 3 15,1 4 0-15,0 0 2 16,1 0-19-16,-2 6-49 16,-1-1-29-16,-1 0-40 15,-4-1-165-15,1-1-238 16</inkml:trace>
  <inkml:trace contextRef="#ctx0" brushRef="#br0" timeOffset="2913.063">8913 1917 1314 0,'0'2'29'0,"0"-2"-36"0,0 0 21 16,0 0 20-16,0 0-30 15,0 0-37-15,0 0-89 16,0 0-142-16,-5 0-370 16</inkml:trace>
  <inkml:trace contextRef="#ctx0" brushRef="#br0" timeOffset="3056.0045">8948 2160 1118 0,'3'9'15'0,"-1"-7"16"15,0-2 79-15,4 0-45 16,-1 0-49-16,1-1-15 16,-2-5-106-16,-4 2-229 15</inkml:trace>
  <inkml:trace contextRef="#ctx0" brushRef="#br0" timeOffset="5617.9981">2615 4557 804 0,'-1'2'-15'0,"-1"6"21"16,2 5 22-16,0 5 7 15,0 5 11-15,4 4 7 0,2 7-15 16,-2 3-2-16,2 7 3 16,0 3-11-16,-3 4-7 15,0 5-1-15,-1 4 0 16,-1-1-1-16,-1-1-10 15,0 0-6-15,0-4-1 0,-4-1 0 16,1-6-1-16,-1-2 1 16,-2-7 1-16,2-5-2 15,0-6 2-15,0-4-1 16,0-9-1-16,2-4 0 16,-1-6 3-16,-3-4-8 0,1-1-8 15,0-9-45-15,-3-7-50 16,-2-7-44-16,1-6-83 15,0-7-269-15</inkml:trace>
  <inkml:trace contextRef="#ctx0" brushRef="#br0" timeOffset="5952.9237">2595 4651 748 0,'9'-26'0'0,"5"4"25"16,4-1 105-16,2 4-46 16,5 5-30-16,4 3 6 15,4 5-23-15,4 6-11 16,2 2 1-16,2 10-4 16,-2 7-1-16,-3 2 9 0,-5 2-11 15,-6 4-8-15,-7 0 4 16,-15 4-1-16,-4 3 2 15,-20 3 15-15,-9-1 10 16,-9 1-15-16,-8 0-12 16,-3-3-8-16,0-5-1 0,2-6-2 15,5-9-13-15,5-5-44 16,9-5-44-16,8-4-38 16,8-1-66-16,11-6-158 15</inkml:trace>
  <inkml:trace contextRef="#ctx0" brushRef="#br0" timeOffset="6586.9074">3950 4380 535 0,'-7'-12'34'0,"-3"4"-21"15,3 2 40-15,-1 5 16 16,-4 1-15-16,-4 1 10 0,-4 12 17 16,-7 10-17-16,-6 8-12 15,-7 14-3-15,-6 12-11 16,-5 13 1-16,1 13-2 16,1 11 1-16,8 6-17 15,7 2-6-15,9 2 10 0,11-4 5 16,9-9-13-16,5-10-8 15,14-7-2-15,6-12-2 16,7-10-1-16,2-10 2 16,6-9 3-16,5-9 1 15,-1-5 4-15,3-10 7 0,2-5-6 16,-3-4-11-16,-3-1 0 16,-2-4-9-16,-3 3-56 15,-5-3-66-15,-3 0-73 16,-3 1-71-16,-3-3-72 15</inkml:trace>
  <inkml:trace contextRef="#ctx0" brushRef="#br0" timeOffset="7589.456">4702 4817 647 0,'-7'-8'4'15,"0"2"5"1,0 4 79-16,-4 2-10 0,-9 5-55 16,-5 5 14-16,-8 4 8 15,-5 1 11-15,-3 0 4 0,1-3 2 16,6-6-21-16,3-3-22 15,7-3 4-15,10-9-9 16,7-3-13-16,7 0-5 16,4-2 5-16,13-3-10 15,12 1 4-15,8 1 10 16,8 2 6-16,3 6-3 0,4 7-3 16,3 3-3-16,-2 12 1 15,1 10 8-15,-9 7 4 16,-4 5 6-16,-6 7-3 15,-10 0-3-15,-6 0 3 0,-6 2 0 16,-7-1-2-16,-4 1-4 16,-2-2-4-16,-3-1-3 15,-6-1-2-15,-1-1 1 16,-1-6-14-16,-1-3-17 16,2-7 3-16,4-9-12 0,4-6-27 15,0-9-49-15,2-8-78 16,2-13-130-16</inkml:trace>
  <inkml:trace contextRef="#ctx0" brushRef="#br0" timeOffset="7888.1313">5110 4734 717 0,'4'-5'38'16,"-4"11"11"-16,-2 15 20 15,-8 12 69-15,-7 14-68 0,-5 15 1 16,-7 8 1-16,-5 6-29 16,-4 4-8-16,-4 0 2 15,-4-4-15-15,1-5-10 16,-1-3-5-16,0-5 0 16,5-7-1-16,5-4-5 0,5-7 0 15,7-5-2-15,2-6-51 16,6-11-41-16,5-9-50 15,4-11-149-15,2-4-281 16</inkml:trace>
  <inkml:trace contextRef="#ctx0" brushRef="#br0" timeOffset="8233.8062">5611 5667 726 0,'0'36'105'0,"0"2"-6"15,-3 5 31-15,-3 3-6 16,0-1-48-16,-2 0-35 15,-2-4-2-15,0-3 3 16,-1-3-11-16,-3-5-15 16,0-3-9-16,0-4-3 0,1-1-1 15,-1-5-47-15,1-4-59 16,2-7-64-16,-1-5-105 16,4-2-260-16</inkml:trace>
  <inkml:trace contextRef="#ctx0" brushRef="#br0" timeOffset="9549.9295">5184 5529 508 0,'-4'-9'74'16,"-1"0"-4"-16,1 1 31 15,1 1 10-15,-2 1-17 16,1 2-38-16,-1 3 3 16,1 1-27-16,0 4-13 15,1 10-2-15,1 6-1 0,2 10-1 16,0 3 10-16,0 9 5 16,0-2 6-16,0 1-11 15,0-4-1-15,1-7-6 16,-1-5-7-16,0-5-6 15,0-5-3-15,2-6 0 16,-1-1-23-16,1-4-89 0,0-2-81 16,0-2-148-16</inkml:trace>
  <inkml:trace contextRef="#ctx0" brushRef="#br0" timeOffset="11105.0628">6621 5003 706 0,'0'0'52'16,"-4"0"-40"-16,-1 6 61 16,-4 2-5-16,-3 5-20 15,-1 0-26-15,-4 1 15 16,0-1-2-16,-4-3 3 0,1-6 2 15,-1-2-4-15,1-2-10 16,3-9-3-16,5-7-3 16,4-3-19-16,5-1 11 15,3-4-9-15,11 2-1 16,3-1-4-16,8 5 0 0,7 7 9 16,5 5 5-16,1 6-10 15,3 13 3-15,-1 10 1 16,-2 8 1-16,-3 4 2 15,-3 5 3-15,-7 3 1 16,-4-1-3-16,-5 1 0 0,-4-2 0 16,-4 0 0-16,-3 0 1 15,-2-1-8-15,0-3 0 16,-1-3 2-16,-3-3-3 16,2-5 0-16,-1-2-2 15,1-7-15-15,1-6-20 16,-1-6-25-16,1-5-23 0,1-9-18 15,0-11-153-15,0-8-80 16</inkml:trace>
  <inkml:trace contextRef="#ctx0" brushRef="#br0" timeOffset="11399.426">7027 4952 663 0,'4'-7'54'15,"-4"7"16"-15,-4 14 45 0,-8 13-46 16,-7 13-25-16,-6 8 30 16,-6 10-5-16,-4 5-24 15,-3 3-12-15,-4 2-3 16,-3-3-10-16,-2-3-12 16,-1-2 0-16,2-6-7 15,1-4 3-15,8-7-5 0,5-6 1 16,9-8-15-16,4-5-29 15,6-13-62-15,7-8-64 16,3-3-112-16,3-8-222 16</inkml:trace>
  <inkml:trace contextRef="#ctx0" brushRef="#br0" timeOffset="11787.5085">7127 5719 504 0,'-5'6'62'15,"2"-4"-19"-15,3-2 67 16,1 0-10-16,11 0-39 15,4 0-14-15,7 0 29 16,4 5-12-16,6 4 3 16,-2 4-19-16,-2 3-17 0,-4 5 15 15,-7 2 6-15,-6 4-3 16,-10 0-24-16,-6 6-2 16,-14 1 6-16,-6-1-1 15,-3 2-7-15,2-2 4 16,2-5 1-16,7-1-4 15,10-7-14-15,6-3-12 0,11-7-7 16,12-6 3-16,10-2-5 16,10-2-25-16,6-3-48 15,3-7-92-15,0 0-109 16,-3-4-467-16</inkml:trace>
  <inkml:trace contextRef="#ctx0" brushRef="#br0" timeOffset="12716.0331">7886 6003 95 0,'0'-5'70'0,"0"-1"49"15,0 0-16-15,0 2-15 16,1-1 34-16,0-2-21 16,1 3-20-16,1-1 13 0,4 5-5 15,2 0-26-15,4 8-26 16,1 9 10-16,1 10 2 16,1 3-3-16,-3 7-5 15,-3 0 12-15,-5 0 3 16,-4-1 1-16,-2-4-10 15,-10-1-16-15,-5-3 4 0,-3 2 0 16,-9 0-19-16,-5-3-8 16,-5 0-3-16,-3 0-3 15,-1-7-37-15,0-7-44 16,4-8-59-16,4-5-89 0,8-4-96 16,6-10-220-16</inkml:trace>
  <inkml:trace contextRef="#ctx0" brushRef="#br0" timeOffset="13320.1144">8607 5093 640 0,'1'-8'9'16,"-1"7"4"-16,0 1 63 15,0 4-69-15,-1 9 22 16,-4 3-14-16,-2 5 20 16,-6 2-15-16,-6-2-9 0,-4-1-3 15,-6-2 7-15,-4-4 42 16,1-6-27-16,2-5-18 16,4-3 3-16,6-9 1 15,9-7-17-15,7-6-9 16,4-1 16-16,13-4-5 0,12-1-2 15,8 1 1-15,6 4 15 16,9 6 18-16,0 10-7 16,3 7-8-16,-3 14-9 15,-1 17-6-15,-8 12 5 0,-5 9 18 16,-6 4 8-16,-8 3-19 16,-7 0-2-16,-7-3 12 15,-4-5 0-15,-2-4-6 16,-4-5-12-16,-2-4 0 15,-1-4-8-15,0-8-24 16,1-6-43-16,3-10-36 16,0-10-27-16,2-12-86 0,1-19-210 15</inkml:trace>
  <inkml:trace contextRef="#ctx0" brushRef="#br0" timeOffset="13503.3708">9172 4797 842 0,'-19'9'21'15,"-11"20"-25"-15,-11 20 95 0,-13 13-22 16,-11 21-23-16,-8 12 9 16,-6 10-9-16,1 1-9 15,2-3-8-15,10-7-8 16,11-8 4-16,10-14-10 15,11-11-14-15,11-9-2 16,7-10-35-16,10-10-75 0,6-14-130 16,6-9-250-16</inkml:trace>
  <inkml:trace contextRef="#ctx0" brushRef="#br0" timeOffset="14066.9491">9119 5811 563 0,'-2'0'74'0,"0"-4"-23"16,-1 0 53-16,1 1 38 15,0 0-64-15,1-2-29 16,0 2-13-16,1-2-16 16,3 0-10-16,7-1-9 0,5-1-5 15,2 2 1-15,4 4 2 16,1 1-2-16,-2 13-1 15,-3 7-1-15,-4 7 0 16,-2 0 7-16,-3 1 33 16,0-1-13-16,0-7-17 0,1-3-8 15,0-7-33-15,-1-4 4 16,0-2 21-16,-5-2 15 16,-1 5-1-16,-2 4 2 15,-9 7 9-15,-7 5 55 16,-3 7 0-16,-2 1-13 0,1-3-21 15,2-3-24-15,4-6-12 16,3-6-10-16,-3-4 4 16,-1-5 14-16,-8 1-1 15,-7-4-11-15,-6-1-66 16,-6 0-63-16,1-9-106 0,1-6-174 16</inkml:trace>
  <inkml:trace contextRef="#ctx0" brushRef="#br0" timeOffset="14969.8718">9676 6184 847 0,'8'35'112'0,"-6"5"-60"16,-2 4 76-16,-5 0-28 15,-6 0-33-15,-5-4-9 16,-4-3-17-16,-2-5-29 0,-3-2-6 16,-1-1-3-16,-3-7-2 15,-3-3-25-15,0-8-47 16,1-8-78-16,2-3-156 15,6-17-294-15</inkml:trace>
  <inkml:trace contextRef="#ctx0" brushRef="#br0" timeOffset="15248.0249">10057 6100 1323 0,'6'0'135'15,"-6"0"-126"-15,2 0-3 16,-1 0 6-16,0 1-8 15,-1 2-8-15,0 0-18 0,0 1-71 16,0-4-98-16,0 0-205 16</inkml:trace>
  <inkml:trace contextRef="#ctx0" brushRef="#br0" timeOffset="15397.1013">10320 6095 959 0,'18'2'196'0,"-5"-2"-141"15,-4 0 43-15,-1 0-22 16,-2 0-51-16,-2 0-27 16,1 0-26-16,-3 0-70 15,0 0-99-15,0 0-298 0</inkml:trace>
  <inkml:trace contextRef="#ctx0" brushRef="#br0" timeOffset="15560.8248">10743 6116 1198 0,'9'0'123'0,"-3"0"-72"15,0-1-38-15,-1 0-7 16,-3 1-7-16,-2 0-66 16,0 0-94-16,0 0-201 0,0-3-405 15</inkml:trace>
  <inkml:trace contextRef="#ctx0" brushRef="#br0" timeOffset="16326.9174">11101 6236 763 0,'-1'0'20'16,"1"0"14"-16,7 11-17 15,6 9-7-15,6 10 42 16,0 13 15-16,3 6-17 16,-3 7 16-16,-5 2 2 15,-7-2-3-15,-7-4-21 16,-10 0-15-16,-13-4-8 0,-9 0-10 16,-7-3-5-16,-6-2-16 15,-5-6-82-15,-1-10-69 16,0-6-182-16</inkml:trace>
  <inkml:trace contextRef="#ctx0" brushRef="#br0" timeOffset="17516.2334">11872 5213 676 0,'5'-21'75'16,"-2"5"-63"-16,-3 1 19 15,0 2 92-15,0 6-46 0,0 0-33 16,-8 1 15-16,-6 4-18 16,-3 2-31-16,-6 0-3 15,-5 2 2-15,0-2 15 16,0 0 0-16,3 0-5 15,5-6 0-15,6-6-9 0,5-1-10 16,6-4 7-16,3-3-6 16,8 0-6-16,10-3-2 15,13 2 2-15,11-2 6 16,11 5 5-16,8 5 1 16,7 13-3-16,2 6-2 15,-5 18-4-15,-7 13 3 0,-8 10-5 16,-11 10 3-16,-9 4-2 15,-10 3 6-15,-8 1 4 16,-6 0 3-16,-6 2-7 16,-3 1-1-16,-9-1 1 15,-3-3-2-15,-2-3-15 0,-1-7-5 16,2-8 0-16,1-10 4 16,6-7-15-16,2-11-24 15,4-11-45-15,1-7-40 16,2-18-88-16,0-11-351 15</inkml:trace>
  <inkml:trace contextRef="#ctx0" brushRef="#br0" timeOffset="17733.0189">12618 5006 821 0,'17'-27'25'0,"-11"11"-24"16,-8 14 19-16,-17 14 80 15,-10 18-84-15,-11 10-13 16,-12 18 17-16,-10 14 30 16,-11 8 1-16,-6 8-5 0,-6 6-16 15,-1 0-10-15,5-2-7 16,3-8-6-16,9-5-6 16,12-11-1-16,15-11-24 15,14-11-38-15,16-12-37 16,11-13-112-16,6-11-214 0</inkml:trace>
  <inkml:trace contextRef="#ctx0" brushRef="#br0" timeOffset="18101.3908">12453 5859 698 0,'6'32'46'0,"-6"3"-44"15,0 5 22-15,0 0 96 0,-4-2-30 16,-5 2-22 0,2-7-8-16,-2-3-24 0,0-5-21 15,4-8-9-15,1-8 1 16,4-9-1-16,6-6-15 16,11-17 15-16,9-5-2 15,7-4-4-15,5 3 18 16,1 6 47-16,-1 13 10 0,-8 10-29 15,-7 10-33-15,-8 15-7 16,-7 4-1-16,-5 7 1 16,-2-1 1-16,-1 1-3 15,0-4-11-15,-2-2-45 0,-2-4-31 16,0-4-19-16,0-8-38 16,-1-8-73-16,1-6-132 15</inkml:trace>
  <inkml:trace contextRef="#ctx0" brushRef="#br0" timeOffset="18955.0311">13360 4319 776 0,'6'-25'7'16,"-4"9"-6"-16,-1 5 43 16,0 5 24-16,-3 6-33 0,0 16-19 15,-3 10-12-15,-1 11 1 16,-3 16 23-16,1 15 3 15,-1 13 11-15,0 11 5 16,-1 12-2-16,1 6-4 16,2 3-5-16,0 6 5 0,0 0 2 15,2 2-6-15,-2-2-7 16,0 2-12-16,-4-6-7 16,-1 1-5-16,-1-5 1 15,-3-6-3-15,1-8 0 0,0-7-3 16,0-8 2-16,3-10-1 15,3-6-2-15,1-11 1 16,0-7-1-16,0-8-3 16,1-8-17-16,0-6-20 15,0-9-22-15,3-5-26 16,2-8-24-16,1-4-66 0,0-13-84 16,3-5-152-16</inkml:trace>
  <inkml:trace contextRef="#ctx0" brushRef="#br0" timeOffset="19752.0683">14078 4865 497 0,'1'0'252'16,"0"8"-250"0,-2 7-6-16,1 6 41 0,0 5 5 15,6 6-21-15,4 4 8 16,7-3-5-16,3 1-3 16,6-6 2-16,7-4 8 15,3-5 1-15,4-6 2 0,4-4 0 16,3-5-16-16,2-4-5 15,1 0-5-15,-2-8 0 16,1-7-4-16,-4-1-1 16,1-5 2-16,-6-2-1 15,-4-4 0-15,-6 1 3 0,-6 1 5 16,-11 1 2-16,-8 3-4 16,-6 2 8-16,-13 5 8 15,-12 3-18-15,-7 5-16 16,-12 6 3-16,-11 11-4 15,-11 12 2-15,-9 11 4 0,-2 13 2 16,-5 11 2-16,3 9 1 16,10 5 8-16,11 8 10 15,11 2-7-15,11 5-1 16,14-3-9-16,11-4 5 16,10-3 6-16,7-6 5 0,16-8 1 15,12-9 1-15,9-10-6 16,11-12 1-16,11-10 11 15,10-8 16-15,7-11-3 16,5-3-22-16,2-10-11 16,-1-4-12-16,-4-3-42 0,-4 1-30 15,-10-1-21-15,-2-3-40 16,-4-1-56-16,-6-2-76 16,-3-5-78-16</inkml:trace>
  <inkml:trace contextRef="#ctx0" brushRef="#br0" timeOffset="20388.0128">14991 4257 541 0,'7'-4'113'15,"2"3"-101"-15,2 1 50 16,4 0 26-16,4 9-49 0,4 7-17 16,5 7 21-16,4 7 3 15,4 7-3-15,4 7 5 16,4 6 0-16,5 5-7 16,0 6-4-16,0 1-2 0,2 8-3 15,-4-1 0-15,-2 5-3 16,-7 3-6-16,-6 3-2 15,-7 6-3-15,-10 3 0 16,-11 3 3-16,-9 0-1 16,-16 7 3-16,-18 1-5 15,-12 0-4-15,-15 0 1 0,-13 0 3 16,-8-6 2-16,-6-5-1 16,-3-5-6-16,-4-9-7 15,0-6-4-15,-2-9 0 16,-1-9-18-16,-2-8-15 15,-2-10-11-15,1-12-16 16,-3-4-49-16,-4-6-95 0,0-2-217 16</inkml:trace>
  <inkml:trace contextRef="#ctx0" brushRef="#br0" timeOffset="23906.3694">15975 5409 246 0,'10'0'328'16,"4"0"-251"-16,2-2 70 15,7 1-5-15,1 0-48 16,3 1-8-16,1 0-15 16,3 0-22-16,-3 0-5 0,-1-1-2 15,-3 1-6-15,-3 0-19 16,-4 0-12-16,-1 2-4 15,-5 1-1-15,1-1-2 16,-4 3-23-16,-2-2-32 16,-3 1-36-16,-4-1-29 15,-4 0-21-15,-11 0-69 0,-4 1-189 16</inkml:trace>
  <inkml:trace contextRef="#ctx0" brushRef="#br0" timeOffset="24095.9833">16020 5510 687 0,'4'6'154'16,"9"-3"-44"-16,6 1 27 15,5-1 7-15,6 0-24 16,2-1-35-16,2 1-32 16,-3-3-23-16,0 0-22 0,-5 0-7 15,-3 2-26-15,-2-2-57 16,-7 0-88-16,-4 0-127 15,-5 0-567-15</inkml:trace>
  <inkml:trace contextRef="#ctx0" brushRef="#br0" timeOffset="27169.2711">17251 5203 89 0,'-4'-15'89'0,"1"2"12"16,1-3 19-16,1 2 16 15,-1 1-9-15,3 2-19 16,0 0-3-16,0 3-26 16,1 3-31-16,-2 0-7 15,-2 4 6-15,0 1-6 0,2 1-23 16,-4 8-13-16,0 4 1 16,-3 4 9-16,1 6 5 15,-1 8 6-15,1 4-6 16,0 5 3-16,-1 4-6 15,0 4-3-15,3 3 3 0,0 2 5 16,-1 2-4-16,1 1-6 16,-3 2-2-16,2 2 0 15,-2-4 4-15,3-3-6 16,0-4 4-16,2-4-9 16,1-8 1-16,-1-3-3 0,4-3 2 15,-1-5-3-15,-1-2 1 16,0-5 2-16,0-5-4 15,0-3 5-15,-1-4-4 16,0-3-1-16,0-2-10 16,1-2-16-16,0-5-10 0,0-5-13 15,0-5-48-15,2-2-38 16,-1-7-83-16,1-5-96 16</inkml:trace>
  <inkml:trace contextRef="#ctx0" brushRef="#br0" timeOffset="27622.2532">17190 5101 498 0,'0'-15'121'0,"2"2"-72"16,6-4 55-16,4 0 46 0,5-2-42 15,3 2-22-15,4 0-6 16,4 7-28-16,2 4-18 16,0 6-11-16,-1 3-20 15,0 10 0-15,-2 6 17 16,-4 2-5-16,0 4-6 0,-4 3 2 15,-6 2-4-15,-4 0-2 16,-2 3-2-16,-6 0 4 16,-9-2 7-16,-8 2 11 15,-10-3 2-15,-7-1 4 16,-6-3-4-16,-4-2-14 0,1-4-7 16,0-7-2-16,3-2-2 15,3-5-1-15,3-6-23 16,4 0-13-16,3-3-9 15,8 0-8-15,3-2-18 16,8 3-58-16,6 1-109 0,2-2-267 16</inkml:trace>
  <inkml:trace contextRef="#ctx0" brushRef="#br0" timeOffset="29084.0046">18053 4855 709 0,'-1'-3'-9'0,"-10"3"2"15,-4 5 61-15,-4 8-13 16,-4 10 7-16,-2 7 2 15,-4 10 0-15,-4 10-18 16,0 10 6-16,-2 9 11 16,-2 8 2-16,1 5-2 15,2 6 6-15,3 2-6 0,4 2-13 16,4-4-5-16,6-4 5 16,8-5-7-16,6-6-9 15,3-7-2-15,5-7-2 16,9-8-5-16,1-6-5 15,5-8-1-15,1-8-2 0,3-8 2 16,3-5 1-16,0-5 0 16,0-5-3-16,0-3-1 15,-2-3-8-15,-4 0-26 16,-2-5-34-16,-2-7-49 16,-1-5-74-16,-3-4-119 15,2-9-221-15</inkml:trace>
  <inkml:trace contextRef="#ctx0" brushRef="#br0" timeOffset="29559.3287">18413 5253 630 0,'-1'6'10'16,"-5"11"38"-16,-4 5 36 16,2 8-13-16,-2 1-10 15,1-1-14-15,-4-1 0 16,0-5 10-16,-4-5 2 0,-3-5-12 16,-5-7-2-16,-3-5-24 15,-2-4-13-15,1-8-3 16,4-7-1-16,4-6-3 15,9 0-5-15,8-5-15 16,6 2 13-16,9 5 2 16,11 4-1-16,7 6 1 0,5 8 15 15,5 3 5-15,4 3 5 16,-1 11 5-16,-2 6-3 16,-2 5-13-16,-5 5-5 15,-6 4 20-15,-7 3 8 16,-5 1-12-16,-5-1-3 0,-6 0 8 15,-2-4-5-15,-2 1-11 16,-6-4-7-16,-1-3 0 16,0-7-1-16,-2-3-12 15,1-6-13-15,0-7-19 16,-1-4-25-16,4-9-53 0,1-9-103 16,2-7-125-16,0-6-229 15</inkml:trace>
  <inkml:trace contextRef="#ctx0" brushRef="#br0" timeOffset="29950.4422">18749 5114 747 0,'8'-11'94'0,"-6"5"54"0,-2 6-15 15,-5 6-71-15,-8 11-58 16,-4 8 8-16,-5 9 15 15,-3 10 4-15,-5 6 2 16,0 6-10-16,-3 1-1 16,-4 3 15-16,-1 1 5 15,-4-1-7-15,-4-2-7 0,-2-1-11 16,-2-4-4-16,2-4-4 16,1-5-5-16,6-8-1 15,4-5-2-15,10-6 1 16,6-6-3-16,6-5 0 15,6-6-16-15,5-1-20 16,1-6-27-16,7-1-23 0,7-1-31 16,4-6 1-16,5 1-102 15,1-2-173-15</inkml:trace>
  <inkml:trace contextRef="#ctx0" brushRef="#br0" timeOffset="30356.1969">18808 5773 834 0,'2'18'111'0,"-1"5"-16"16,-4 8 18-16,3 6-20 16,-3 3-27-16,-1 1-4 0,0-1-7 15,0-2 1-15,-1-2-7 16,1-6-7-16,0-2-4 15,-2-4-11-15,-2-5-10 16,2-2-8-16,0-3-4 16,-1-3-2-16,2-3-2 0,2-4-28 15,2-2-16-15,0-2-17 16,-1 0-32-16,5-5-44 16,1 2-56-16,2-1-173 15</inkml:trace>
  <inkml:trace contextRef="#ctx0" brushRef="#br0" timeOffset="31717.3404">19550 4907 736 0,'4'-12'27'0,"-2"8"30"16,-4 4 63-16,0 10-66 15,-2 12-40-15,-1 11-2 16,0 14 13-16,0 9 15 16,0 13 10-16,2 6 14 15,1 6-8-15,1 3-7 16,-1 3-16-16,0-1-14 0,-2-2-10 16,-1 0-2-16,-3-5 0 15,-2 0-3-15,0-4 2 16,-3-4 2-16,2-6 0 15,-2-7-1-15,7-8-1 0,0-8-4 16,1-10-3-16,2-6 1 16,1-3-4-16,1-5-18 15,1-4-6-15,-2-3-12 16,2-2-25-16,0-3-24 16,0-1-33-16,0-5-20 15,2-4-39-15,-1-7-41 0,-1-6-280 16</inkml:trace>
  <inkml:trace contextRef="#ctx0" brushRef="#br0" timeOffset="32434.1814">20059 5394 138 0,'-2'7'518'16,"-1"1"-494"-16,4 5 21 15,9 4 58-15,2 5-7 16,4 2-28-16,4 0-12 16,3-2-24-16,2-3-1 0,3-6 5 15,2-6 3-15,2-6-2 16,3-1-1-16,1-8-6 16,-2-5-12-16,4-3-10 15,-5-4-6-15,-2 1 2 16,-6 0 0-16,-7 3 0 15,-4 2 0-15,-5 3 3 0,-6 4 17 16,-2 2 1-16,-8 4-3 16,-4 1-12-16,-9 3-13 15,-5 8 0-15,-11 9 1 16,-4 6 1-16,-6 8 1 16,-3 7-1-16,2 7 2 0,1 6-1 15,5 0 4-15,7 2-2 16,5-2 0-16,9-2 1 15,6-2-2-15,8-5 3 16,4-2-5-16,12-6 5 0,8-6-2 16,9-7 8-16,10-5 14 15,11-8 16-15,6-5 5 16,6-6-6-16,5-5-11 16,-2-3-12-16,0-5-9 15,-5 1-11-15,-6 0-44 0,-5 1-26 16,-6 1-38-16,-6 3-56 15,-6 0-85-15,-9 1-260 16</inkml:trace>
  <inkml:trace contextRef="#ctx0" brushRef="#br0" timeOffset="34150.2472">20804 4892 503 0,'-6'-1'115'0,"3"-2"-78"0,3-1 30 15,-2-2-4-15,2 0-4 16,3-1-17-16,6 1 13 16,-2-2-5-16,1 1-18 15,1 2-8-15,-1 0 6 16,2 2-2-16,-1 3 3 15,0 0-7-15,4 7-10 0,0 6 7 16,2 7 4-16,5 6-3 16,1 5-10-16,2 4-3 15,1 8-5-15,2 2 6 16,1 5-1-16,-1 8 7 16,3 3 0-16,0 5-4 0,-4 7-3 15,-1 3 3-15,-5 3 4 16,-3 4 4-16,-6 1-2 15,-3 1-2-15,-6 3-3 16,-2 0 1-16,-6-4-1 16,-4-1 0-16,-5-2 7 0,-3-2-2 15,-6-4-2-15,-3-3 0 16,-7-6-3-16,-7-4-5 16,-7-5-2-16,-8-7-4 15,-3-8 1-15,-4-6-7 0,-1-8-17 16,2-7-24-16,5-8-35 15,8-7-19-15,8-6-36 16,11 0-62-16,10-6-106 16,10-7-252-16</inkml:trace>
  <inkml:trace contextRef="#ctx0" brushRef="#br0" timeOffset="34751.9523">21875 5479 311 0,'-2'-7'21'0,"-3"1"38"15,-1 1 45-15,0 3 0 16,3-2-17-16,0 3 1 15,2 1 6-15,-2 0-11 16,5 5-44-16,4 8-27 16,6 7 20-16,4 5 17 15,5 9-10-15,4 3-21 0,1 3 7 16,1-4 9-16,-2-2-15 16,0-7-11-16,-3-3 5 15,-3-6-9-15,-4-5-1 16,-1-3 0-16,-5-5-1 15,-2-3-12-15,2-2-36 16,-6-11-27-16,3-4-38 0,-2-7-140 16,0-7-149-16</inkml:trace>
  <inkml:trace contextRef="#ctx0" brushRef="#br0" timeOffset="35101.1046">22200 5498 658 0,'-5'2'150'0,"-6"11"-132"15,-2 4 7-15,-4 6 46 16,-2 4 14-16,-5 2-31 16,-3-2-6-16,-5-2-12 0,-2-1-11 15,-1-3-11-15,-5-5-7 16,-1-4-4-16,-1-4-2 16,1-3-17-16,1-5-11 15,5 0-8-15,7-5-18 16,10-1 30-16,6 0 23 0,11 3 12 15,5 1-5-15,13 2-10 16,8 0 13-16,8 5 18 16,3 1 3-16,4 4 7 15,2-3-20-15,-1-4-11 16,-3-2-5-16,-4-1-1 16,-4 0-9-16,-8-4-58 0,-3-7-8 15,-10-1-13-15,-3-2-80 16,-6-6-31-16,-2-4-152 15</inkml:trace>
  <inkml:trace contextRef="#ctx0" brushRef="#br0" timeOffset="35272.8564">22012 5461 725 0,'-6'2'115'16,"-1"14"-14"-16,-2 8-59 16,-2 11 20-16,-1 11-6 15,-1 5 3-15,0 3 3 16,1 3-1-16,1-6-14 0,-1-3-41 15,4-5-12-15,3-6-54 16,2-6-48-16,1-3-116 16,2-6-237-16</inkml:trace>
  <inkml:trace contextRef="#ctx0" brushRef="#br0" timeOffset="37650.2832">22734 5398 538 0,'0'18'229'0,"-6"1"-231"15,-1 5 25-15,4 3 38 0,-3 7-14 16,-2 2-12-16,3 2 17 15,0 4-5-15,0 3-9 16,-1 1 2-16,2 1 0 16,-2 2-4-16,0-2-10 15,0-2-7-15,-3-1-13 0,1 0 0 16,0-6-2-16,-1-2-2 16,2-8-1-16,-2-2 0 15,4-9-3-15,2-4-14 16,0-5-19-16,1-5-24 15,1-3-15-15,0-9 32 0,0-5-17 16,1-4-27-16,-2-6-25 16,2-5 5-16,0-5-68 15,2-3-16-15</inkml:trace>
  <inkml:trace contextRef="#ctx0" brushRef="#br0" timeOffset="37935.5292">22615 5598 225 0,'0'-35'352'15,"0"1"-234"-15,7 2-28 16,3 1-18-16,10-3-12 16,7 0-9-16,4-1 15 15,7 2 14-15,-1 4-6 0,-5 7-35 16,-6 9-24-16,-4 6-11 16,-10 7-2-16,-4 7 23 15,-5 7 4-15,-3 7-11 16,2 3-8-16,-6 3-5 15,-3 2-1-15,-6-1 0 0,-5-2 1 16,-3-1 1-16,-6-3 2 16,1-1-5-16,-4-7 1 15,0-2-11-15,2-5-32 16,4-3-44-16,2-4-42 0,6 0-51 16,7-6-98-16,5-2-209 15</inkml:trace>
  <inkml:trace contextRef="#ctx0" brushRef="#br0" timeOffset="38960.2995">23344 5039 632 0,'2'-8'67'0,"-4"3"18"16,0-1 56-16,-5 6-64 16,-7 0-48-16,-3 9-22 15,-4 3 1-15,-3 7 21 16,-3 9 16-16,-1 10 0 15,-1 8-12-15,1 8-19 0,-1 6-3 16,3 8 4-16,-1 3 6 16,6 2-3-16,2 2 1 15,2-2 8-15,4-2-10 16,2-2-4-16,3-5-1 16,5-3 5-16,-1-2 5 0,3-3 6 15,2-4-4-15,1-2-13 16,2-6-3-16,0-7-6 15,1-4-3-15,4-6 5 16,0-8-6-16,-2-4 1 16,4-4 0-16,-2-4 2 15,-2-5-1-15,1 2-14 0,0-4-6 16,0 0-27-16,1-2-12 16,3-6-18-16,3 0-33 15,5-4-61-15,2-1-94 16,1-2-81-16</inkml:trace>
  <inkml:trace contextRef="#ctx0" brushRef="#br0" timeOffset="39489.0456">23460 5503 788 0,'-1'-3'81'0,"0"3"5"15,-1 3-18-15,-4 8-43 16,2 4-18-16,-4 3-1 0,-2 2 18 15,-3-1 5-15,-4-1-4 16,-1-5 7-16,-2-2-10 16,0-8-11-16,1-3-1 15,4-7-1-15,4-6 2 16,4-5-5-16,7-1 1 16,3 1-3-16,12 1-3 0,8 3 1 15,8 5 11-15,3 4 11 16,7 5-2-16,0 6-10 15,-1 8-12-15,-8 6 0 16,-3 6-2-16,-7 4 4 0,-7 1 1 16,-8 3 18-16,-3 0-13 15,-4-1-3-15,-3-2-1 16,-5-2 2-16,-2-5-3 16,-1-4-14-16,1-4-20 15,0-5-32-15,2-7-31 16,1-4-27-16,3-4 16 15,2-12-148-15,0-8-221 0</inkml:trace>
  <inkml:trace contextRef="#ctx0" brushRef="#br0" timeOffset="39718.3023">23800 5351 788 0,'7'-15'107'0,"-5"13"-17"16,-7 3 5-16,-9 16-36 15,-9 12-49-15,-6 9 6 16,-3 10 25-16,-6 8-4 0,-2 5 0 16,2 0-9-16,1-1-18 15,2-1-8-15,1-3 3 16,2-9-3-16,5-3-6 16,3-5-28-16,3-5-40 15,5-8-37-15,5-5-44 16,6-9-111-16,3-8-122 0</inkml:trace>
  <inkml:trace contextRef="#ctx0" brushRef="#br0" timeOffset="40169.0745">23845 5925 478 0,'11'-3'215'15,"0"-1"-102"-15,0 3 12 16,0 1-68-16,-2 2-40 15,-4 8-11-15,-1 3 16 16,-4 1 28-16,0 5 10 16,-5 2-11-16,-7 2-17 15,-4-1 6-15,-1 1 5 0,-2 1-11 16,4-2-19-16,1-1-8 16,9-5-5-16,5-2 2 15,5 0-2-15,11-5 8 16,5-1 9-16,5-4 2 15,3-1-10-15,2 0-31 0,0-3-65 16,-2 0-73-16,-6-4-125 16,-2-2-178-16</inkml:trace>
  <inkml:trace contextRef="#ctx0" brushRef="#br0" timeOffset="40981.3519">24393 5172 517 0,'1'-13'52'0,"0"2"42"16,1 1 28-16,2 3-16 16,1 4-17-16,-3 0-28 15,0 3-28-15,-4 6-27 16,0 7 6-16,-3 10 14 16,0 12 1-16,-1 11 3 0,2 10-2 15,-1 11-5-15,-1 7 0 16,0 4-1-16,0 1-7 15,-3 0 0-15,-1 0 9 16,-4-3 2-16,1-1-8 16,-4-1-8-16,-1-6 1 15,-1-4 7-15,1-3-2 0,3-9-8 16,4-9-5-16,1-9-2 16,8-7-1-16,0-11-14 15,2-5-58-15,2-11-82 16,6-1-53-16,-2-15-94 15</inkml:trace>
  <inkml:trace contextRef="#ctx0" brushRef="#br0" timeOffset="41634.0867">24746 5496 726 0,'0'0'41'0,"2"1"18"15,0 8-15-15,0 1-4 16,5 3 0-16,4-1 12 16,5 3-18-16,2-4-7 15,1-1-1-15,2-3-11 16,-1-6 1-16,-2-1 0 16,0 0 7-16,-7-1 7 0,-3-6-10 15,-3 1-7-15,0 1 6 16,-4-1 16-16,0 3-4 15,-2-1-10-15,-7 4-8 16,1 0-7-16,-5 0-6 16,-7 4-3-16,-4 6 3 0,-8 7 0 15,-2 3 1-15,-5 7 2 16,1 5-2-16,1 4-2 16,4 1-1-16,5 0 1 15,5 0 1-15,7-2-4 0,7-5 5 16,6 0-2-16,4-3 2 15,8-4-2-15,9-3 2 16,2-3 3-16,8-6 24 16,6-4-2-16,-1-4-1 15,4-3-14-15,0-3-8 16,-6-4-11-16,-3-3-58 0,-6-1-39 16,-6-5-12-16,-2-2-39 15,-4-4-109-15,-2-3-193 16</inkml:trace>
  <inkml:trace contextRef="#ctx0" brushRef="#br0" timeOffset="42071.102">24890 4972 578 0,'0'-6'115'0,"0"5"-53"15,0 1 34-15,3 8-50 16,7 8-32-16,0 8 32 15,1 5 3-15,7 10-12 0,0 8-3 16,0 4 1-16,3 8-16 16,1 2-4-16,0 4 8 15,2-1 7-15,-1 3 3 16,0 1 6-16,-1-2 2 16,-2 3-8-16,-7-3-8 0,0 1-3 15,-6-1 4-15,-5-2-5 16,-4-1-6-16,-8-1-5 15,-11-4 5-15,-6-4 8 16,-8-2 5-16,-8-5 0 16,-9-6-8-16,-4-7-10 15,-6-3-3-15,-1-9-3 0,-4-5-6 16,-1-7-46-16,-3-3-42 16,0-3-61-16,-2-1-143 15,1 1-282-15</inkml:trace>
  <inkml:trace contextRef="#ctx0" brushRef="#br0" timeOffset="44434.0701">6945 8094 633 0,'-1'-3'21'0,"-1"-2"0"15,0 4 79-15,2 1 30 16,2 6-70-16,4 4-58 16,3 7 35-16,3 5 2 15,6 6-1-15,3 3 9 16,1 1-1-16,3-3 7 0,2-1 0 15,1-5-10-15,-1-5-8 16,-1-4-9-16,-3-4-9 16,-1-2-11-16,-3-5-3 15,0-2-15-15,-3-2-49 16,-2-9-43-16,2-6-53 16,-3-9-152-16,1-5-324 0</inkml:trace>
  <inkml:trace contextRef="#ctx0" brushRef="#br0" timeOffset="44741.3501">7352 8086 874 0,'-18'15'82'0,"-6"6"-34"16,-3 1 49-16,-6 3-14 16,-6 3-45-16,0-3-32 15,-2-3-2-15,0-4-2 16,3-6 0-16,3-5-7 0,4-5-21 15,5-2-3-15,8-1-9 16,4-5 15-16,7 1 20 16,7 1 2-16,2 0 1 15,9 3 0-15,9 0 8 16,8 0 18-16,10 1 10 0,4-3 1 16,6 0-7-16,1 0 1 15,-3-1-22-15,-4 0-8 16,-5-1-13-16,-6-1-52 15,-8 0-73-15,-7-3-93 16,-8-4-127-16</inkml:trace>
  <inkml:trace contextRef="#ctx0" brushRef="#br0" timeOffset="44934.3096">7234 8053 796 0,'-12'15'134'0,"-1"8"-2"16,4 8 2-16,1 6-28 15,0 5-29-15,3 1-15 16,2 1-29-16,3-3-23 16,0-2-8-16,0-8-7 15,0-1-50-15,2-3-49 0,0-5-63 16,0-3-110-16,0-6-354 16</inkml:trace>
  <inkml:trace contextRef="#ctx0" brushRef="#br0" timeOffset="46371.5916">8180 8010 528 0,'0'-3'59'0,"0"2"-31"15,0 1 62-15,0 0-19 16,0 0-30-16,0 0-15 15,0 0-4-15,0 0-2 16,0 0-7-16,0 0 15 0,0 0 4 16,0 0-9-16,0 1-13 15,0 2 4-15,0 1-1 16,0 2-2-16,0 2 4 16,0 4-6-16,0 3 2 15,3 6-3-15,4 9 7 0,-1 7 7 16,0 6 7-16,1 8 2 15,-1 3-7-15,-1-1-9 16,-1 2-4-16,-2-3-2 16,0 3-5-16,-2-4-2 15,0 4-2-15,0-3 3 0,-4 2 0 16,-3-5-1-16,-1-4 0 16,-2-6 1-16,2-11 2 15,0-4-1-15,4-11-2 16,0-9-1-16,1-5 5 15,1-15 14-15,2-12-14 16,-2-12-6-16,0-13 4 0,-1-11-6 16,-1-8 4-16,2-6 2 15,0-7-8-15,2 5 3 16,5 5-1-16,7 4 7 16,3 11 1-16,4 6 11 15,1 6 9-15,3 6 1 0,3 4-6 16,1 6-10-16,3 6-9 15,3 7 1-15,1 10-2 16,3 9 0-16,-1 9-1 16,-3 14 1-16,-4 9 6 15,-8 3-3-15,-10 2 0 16,-11 1 2-16,-7-2 5 0,-13-1 14 16,-8-5-6-16,-8 0-12 15,-1-3-1-15,-2-3-3 16,1-4-2-16,1-4-28 15,5-9-41-15,7-4-36 0,4-3-56 16,6-7-81-16,6-5-195 16</inkml:trace>
  <inkml:trace contextRef="#ctx0" brushRef="#br0" timeOffset="47135.0432">9161 7993 583 0,'-2'-17'33'16,"-4"2"33"-16,1 6 74 0,-1 3-17 16,-3 5-69-16,-3 1-2 15,-3 5-9-15,-7 13-15 16,-5 8-2-16,-7 13 1 15,-7 16-9-15,-7 14 7 16,0 14 6-16,-1 8 4 0,8 4 2 16,8 1 5-16,12-6-8 15,12-9-8-15,9-9-10 16,9-9-1-16,13-9-4 16,6-11-6-16,5-5-2 15,7-7 1-15,2-7-2 0,4-4 3 16,0-8-9-16,3-5-43 15,-2-5-41-15,1-3-73 16,-4-10-113-16,-1-10-303 16</inkml:trace>
  <inkml:trace contextRef="#ctx0" brushRef="#br0" timeOffset="47567.9955">9577 8253 197 0,'1'25'602'16,"-1"4"-603"-16,-7 9 15 16,-4 2 117-16,-6-3-35 0,-6-6-55 15,-4-8 8-15,-2-6 22 16,-2-10-24-16,2-7-16 15,4-9-8-15,5-8-13 16,5-10-6-16,6-2-4 16,9-3-8-16,7 1 1 0,12 5 3 15,6 4-3-15,8 9 2 16,4 10 8-16,5 3 8 16,1 13-1-16,-1 8-4 15,-2 7-3-15,-4 7 7 16,-6 3 11-16,-4 7 6 15,-10 1 2-15,-3 0-3 0,-8 1-5 16,-3-1 4-16,-2-1-6 16,-5-5-15-16,-2-5 2 15,-1-7-6-15,2-7-21 16,0-10-28-16,2-9-29 16,-1-8-19-16,3-14-104 0,0-12-101 15,0-13-82-15</inkml:trace>
  <inkml:trace contextRef="#ctx0" brushRef="#br0" timeOffset="47788.0446">9832 8193 57 0,'11'-21'641'0,"-5"6"-572"16,-6 11 104-16,0 6 16 16,-9 17-89-16,-9 13-60 15,-9 12 24-15,-10 13 4 16,-9 11-13-16,-9 6-24 0,-6 2-3 15,1 0-20-15,1-8-4 16,6-4-13-16,10-9-25 16,10-8-29-16,12-13-28 15,11-10-50-15,8-9-130 16,6-11-275-16</inkml:trace>
  <inkml:trace contextRef="#ctx0" brushRef="#br0" timeOffset="48602.1187">10084 8787 366 0,'-3'0'91'0,"-1"0"35"16,1 0-31-16,-1 0-23 15,0 0-22-15,1 0-5 0,0 1 5 16,1-1-7-16,1 1-15 15,-1 1 2-15,2-2 12 16,0 0 17-16,0 0 15 16,0 0-2-16,0 0-10 15,0 0-17-15,2 0-17 0,4 2-24 16,5-1-11-16,6 2 6 16,4 0 2-16,4 3 2 15,0 1 0-15,-1 4 8 16,-6 3 10-16,-4-1 11 15,-9 4-7-15,-5 2-7 0,0-5-8 16,-5 1-5-16,-1-6-4 16,3-2-35-16,1-3-41 15,2-2-8-15,1 4 42 16,2 5 39-16,-1 8 16 16,-2 6 37-16,0 6-6 0,-6 2-3 15,-5 3 5-15,1-6-10 16,-2-3-7-16,2-7-10 15,-1-5-13-15,-5-7 0 16,-4-3 2-16,-7-4 3 16,-5-1-7-16,-8-1-6 0,-1-6-27 15,-3-3-31-15,2-2-37 16,2-3-65-16,7 1-131 16,5 0-265-16</inkml:trace>
  <inkml:trace contextRef="#ctx0" brushRef="#br0" timeOffset="49569.5968">10893 7949 736 0,'-3'1'58'0,"-2"17"-47"15,1 11 14-15,0 10 20 16,2 16-19-16,0 10 26 16,-1 10 15-16,-1 6-7 15,-3 6 17-15,-2 4-10 16,-2 1-16-16,-2-5-6 15,-2-3-7-15,4-6-12 0,0-10-12 16,3-8-7-16,3-10-4 16,3-8-2-16,2-7 0 15,0-9-10-15,0-10-49 16,6-8-46-16,1-8-56 16,3-6-102-16,0-11-170 0</inkml:trace>
  <inkml:trace contextRef="#ctx0" brushRef="#br0" timeOffset="50136.1209">11456 8265 568 0,'-8'0'81'16,"-1"5"6"-16,1 9 23 16,3 6-31-16,3 7-37 15,2 5-5-15,7 4 8 16,6-3 4-16,3 2-10 0,5-5-16 16,2-5-5-16,2-6-2 15,0-6-3-15,4-4 7 16,0-6 3-16,1-3-4 15,-1-3-5-15,-1-6-6 16,-1-2 2-16,0-2-5 0,-3-2-1 16,-5 0-2-16,-1-3 1 15,-8 3 1-15,-2-2 2 16,-7 2 0-16,-1 2-2 16,-9 1-3-16,-6 3-1 15,-4 7-3-15,-7 2-4 0,-5 1 3 16,-7 12 3-16,-2 9 6 15,-5 8-1-15,2 11-3 16,1 7 6-16,6 5-1 16,7 6-5-16,10-1 4 15,9-6 9-15,10-3 2 0,5-5 1 16,15-8-5-16,9-8-1 16,8-7 2-16,10-7 6 15,5-8 4-15,6-6-4 16,2-3-9-16,-1-7-6 15,-2-1-16-15,-5-2-35 0,-5-2-31 16,-2-1-76 0,-7-4-63-16,-3-4-174 0</inkml:trace>
  <inkml:trace contextRef="#ctx0" brushRef="#br0" timeOffset="50584.8915">12067 7774 740 0,'12'12'101'16,"7"7"-114"-16,9 11 32 15,8 13 70-15,10 11-38 16,4 7-9-16,4 9 16 16,2 7 3-16,-5 2-7 0,-6-1-6 15,-7 4 0-15,-11 2 1 16,-9 0 2-16,-11 1-4 15,-7 0-15-15,-15-2-14 16,-8-1-8-16,-14-5-6 16,-7-5 6-16,-12-6 0 0,-9-3-5 15,-6-5-2-15,-8-8 0 16,-2-10-13-16,-2-6-31 16,2-10-28-16,8-10-49 15,9-7-57-15,12-7-49 16,11-6-107-16</inkml:trace>
  <inkml:trace contextRef="#ctx0" brushRef="#br0" timeOffset="51488.0372">13158 8329 588 0,'2'2'348'16,"-1"11"-333"-16,9 12-31 16,7 11 41-16,7 8 15 15,7 8 5-15,5 3 18 0,5-3-15 16,1-2-4-16,-2-7-6 16,-1-4-6-16,-6-8-14 15,-4-5-12-15,-6-5-4 16,-6-7-14-16,-4-4-65 15,-3-9-53-15,-3-3-46 0,-1-17-27 16,0-9-213-16</inkml:trace>
  <inkml:trace contextRef="#ctx0" brushRef="#br0" timeOffset="51801.2294">13649 8481 530 0,'-3'8'326'15,"-9"13"-295"-15,-5 7 23 16,-6 8 30-16,-6 4-9 15,-5-3-25-15,-3-1-7 16,-3-5-21-16,-4-8-15 16,2-8-3-16,0-8-2 0,2-7-20 15,3-3-43-15,5-13-23 16,7-2-12-16,5-2-4 16,12-1 24-16,5 4 62 15,14 7 24-15,13 8 5 16,11 2 46-16,13 7 8 0,5 4-6 15,6-1-30-15,2-1-18 16,-1-5-13-16,-5-4 1 16,-6-4-30-16,-5-8-150 15,-8-2-117-15,-8-4-163 16</inkml:trace>
  <inkml:trace contextRef="#ctx0" brushRef="#br0" timeOffset="51939.7258">13729 8510 415 0,'-23'-23'183'16,"-3"3"-54"-16,-1 9 56 15,-3 11-40-15,-2 7-75 16,-4 17-38-16,-2 13 11 16,-3 11 2-16,3 6-9 0,3 3-1 15,6 3-15-15,9-6-19 16,6-6-10-16,6-5-113 16,7-7-98-16,2-7-129 15</inkml:trace>
  <inkml:trace contextRef="#ctx0" brushRef="#br0" timeOffset="52401.0696">14584 8785 935 0,'5'2'455'15,"-5"-2"-393"-15,1 0-27 16,0 0-7-16,-1 0-15 0,1 0-40 16,1 0-52-16,-2 0-75 15,1-5-104-15,-1-3-381 16</inkml:trace>
  <inkml:trace contextRef="#ctx0" brushRef="#br0" timeOffset="52557.9776">14857 8793 1153 0,'9'2'269'0,"-6"-2"-211"0,-1 0-10 15,-1 0-22-15,1-1-20 16,0-1-61-16,1-3-69 16,0-6-135-16,1-1-316 15</inkml:trace>
  <inkml:trace contextRef="#ctx0" brushRef="#br0" timeOffset="52701.2355">15223 8697 1139 0,'23'0'135'15,"-9"0"-25"-15,-4-1-18 16,-5 1-14-16,-3-3-72 16,0 3-48-16,-4-4-61 0,2-1-78 15,-4-3-129-15</inkml:trace>
  <inkml:trace contextRef="#ctx0" brushRef="#br0" timeOffset="54522.1577">16086 8538 859 0,'-6'-10'61'0,"1"6"16"16,2 6 17-16,3 15-26 16,5 12-70-16,8 9 8 0,5 9 15 15,8 2 29-15,5-1 5 16,3-5-10-16,3-9-8 16,0-9-15-16,-2-5-11 15,-6-4-4-15,-7-8-5 16,-3-5-35-16,-7-3-65 0,0-7-76 15,-5-13-91-15,-1-5-231 16</inkml:trace>
  <inkml:trace contextRef="#ctx0" brushRef="#br0" timeOffset="54769.9636">16513 8557 757 0,'-6'21'148'15,"-8"8"-108"-15,-6 6 50 16,-6 2 17-16,-5 2-35 15,-6-3-32-15,-3-3 6 0,-7-7-36 16,-1-4-5-16,-2-6-11 16,0-7-18-16,1-4-21 15,2-5-15-15,7-3-25 16,11-8 10-16,11-1 37 16,13-1 33-16,11 5 9 15,18 0 9-15,13 5 20 0,9 3 25 16,6 2 11-16,4 4-24 15,3 0-32-15,-2-5-8 16,-3-1-4-16,-3-1 0 16,-9-11-137-16,-7-4-109 15,-8-6-178-15</inkml:trace>
  <inkml:trace contextRef="#ctx0" brushRef="#br0" timeOffset="54935.0243">16458 8472 811 0,'-18'10'184'0,"-6"19"-149"16,-2 10-7-16,-5 12 33 16,-1 10-7-16,-3 3 0 15,2 1-1-15,4-2-27 16,4-5-20-16,7-7-53 16,4-7-155-16,8-8-151 15</inkml:trace>
  <inkml:trace contextRef="#ctx0" brushRef="#br0" timeOffset="56473.2422">17602 8168 840 0,'-4'25'45'16,"-4"11"-32"-16,1 13 84 16,-1 11-14-16,0 11-18 0,-2 5 8 15,1 2-19-15,-1-3-12 16,-1-3-10-16,0-7-9 15,0-8-9-15,-2-4-1 16,0-13 6-16,1-5-2 16,2-7-10-16,2-7-4 15,1-5-1-15,3-8-1 0,1-7 2 16,2-4 0-16,-1-15-9 16,4-12-5-16,0-10 5 15,3-14 2-15,3-11-1 16,2-9-3-16,0-9-4 15,2-3 9-15,5-4 3 0,5 0 1 16,6 2 1-16,8 4 7 16,6 5-3-16,8 7 2 15,1 8 1-15,-1 13 8 16,0 14-1-16,-7 14-1 16,-2 17-10-16,-8 11-5 0,-6 18-3 15,-8 12 4-15,-5 8 0 16,-9 1 3-16,-7 3-2 15,-10-3 4-15,-11-3 8 16,-9-1 1-16,-8-3-7 16,-5-2-2-16,-5-4-3 0,0-7-6 15,0-4-54-15,4-7-66 16,4-4-68-16,10-8-92 16,8-1-175-16</inkml:trace>
  <inkml:trace contextRef="#ctx0" brushRef="#br0" timeOffset="57759.9788">18356 8382 813 0,'-1'12'94'0,"-6"4"-89"0,-6 3 49 15,-4 2 17-15,-6 0-37 16,-6-3-4-16,-1-6 9 16,0-3-2-16,2-7-10 15,7-3-9-15,7-10-3 16,9-5-9-16,5-4-3 0,16-1-1 15,10 2 0-15,11 3 3 16,9 7 13-16,8 6 26 16,6 6 0-16,2 14-28 15,-3 10-13-15,-4 6-1 16,-7 5 10-16,-10 5 10 0,-7 1 0 16,-11 1-8-16,-8-2-5 15,-7-1-4-15,-5-3-2 16,-8-5 0-16,-5-6-5 15,-6-4-14-15,-1-8-40 0,-3-6-53 16,3-10-18-16,2-8-24 16,2-15-128-16,5-10-218 15</inkml:trace>
  <inkml:trace contextRef="#ctx0" brushRef="#br0" timeOffset="58052.4828">18784 8253 485 0,'13'-24'459'0,"-8"12"-335"16,-6 11-25-16,-13 9-22 16,-9 17-59-16,-10 12-6 15,-9 9 36-15,-8 9 17 0,-6 5-14 16,-5 6-17-16,-5 3-18 16,0-2-10-16,3-2-4 15,6-3 2-15,8-7-3 16,12-10-22-16,10-8-33 15,13-7-44-15,11-13-47 0,7-9-39 16,11-8-85-16,5-8-68 16</inkml:trace>
  <inkml:trace contextRef="#ctx0" brushRef="#br0" timeOffset="58369.4101">18434 8006 764 0,'-23'-3'-20'16,"-8"10"19"-16,-7 16 64 16,-7 13 63-16,-3 20-51 15,-1 13-15-15,1 17 0 16,4 10 4-16,7 8-7 15,10 2-8-15,7-4 0 0,11-5-21 16,7-8-17-16,5-12-6 16,12-11-6-16,7-11 0 15,9-11-22-15,7-10-4 16,3-8-6-16,3-9-24 16,4-11-29-16,0-6-89 0,4-3-151 15,1-12-323-15</inkml:trace>
  <inkml:trace contextRef="#ctx0" brushRef="#br0" timeOffset="58852.0942">19124 8839 701 0,'2'-4'106'0,"0"0"-19"15,0 4 18-15,-2 0-49 16,2 8-38-16,-2 8-2 15,0 7 16-15,0 5 12 16,-2 6 1-16,0 2-7 0,-3-1 2 16,-3-3-5-16,-2-4-5 15,1-8-10-15,1-6-6 16,3-7-8-16,4-7-1 16,2-9 5-16,9-10-10 15,8-6 0-15,9-1-1 16,5 0-1-16,5 7 5 0,2 11 24 15,-3 8-3-15,-4 13-12 16,-9 11-3-16,-1 9 7 16,-8 5 2-16,-3-1-11 15,-3-2-3-15,-2-2-9 0,-1-8-38 16,0-5-36-16,2-7-41 16,-1-6-74-16,1-4-130 15,0-3-103-15</inkml:trace>
  <inkml:trace contextRef="#ctx0" brushRef="#br0" timeOffset="60048.6975">20086 8125 863 0,'-1'-11'16'0,"-4"5"21"16,0 6 26-16,0 10-17 15,0 13-37-15,-2 12 6 0,2 18 17 16,1 12 10-16,0 15 11 16,0 9 4-16,-2 5-8 15,-4 2 10-15,-1-3-8 16,0-5-9-16,-3-6-14 15,1-8-7-15,1-10-9 0,4-8-10 16,0-10 0-16,5-9-9 16,0-11-24-16,3-11-13 15,0-11-41-15,2-4-68 16,7-12-17-16,4-9-67 16,8-8-138-16</inkml:trace>
  <inkml:trace contextRef="#ctx0" brushRef="#br0" timeOffset="60585.9281">20628 8375 828 0,'2'0'59'16,"-4"10"-9"-16,0 6-29 0,2 9 49 15,1 8-18-15,3 1-15 16,5-1 9-16,8 1-8 16,6-8-14-16,6-6-14 15,5-8 1-15,6-11-1 16,2-2 4-16,3-10-1 16,-4-6-4-16,-4-1-6 15,-5 0-3-15,-8-1 1 0,-6 3 2 16,-10 4 1-16,-7 2 5 15,-2 6 15-15,-15 4 0 16,-5 1-11-16,-11 12-10 0,-10 10-4 16,-5 8 1-16,-7 9-2 15,-1 5 2-15,3 5 0 16,4 1-1-16,12-1 3 16,11-1 0-16,14-3-1 15,11-6-1-15,13-4 2 16,14-5 2-16,13-8 20 0,9-4 11 15,7-9 0-15,3-5-10 16,1-5-18-16,-3-1-29 16,-7-7-38-16,-3-4-15 15,-11-5-37-15,-3-1-72 16,-7-8-92-16,-5-5-123 0</inkml:trace>
  <inkml:trace contextRef="#ctx0" brushRef="#br0" timeOffset="60959.2561">21194 7822 843 0,'9'0'27'0,"2"14"-35"16,4 14 57-16,5 14 43 16,5 15-46-16,4 14 8 15,1 11 4-15,-4 11 6 16,2 5-17-16,-7 5-1 0,-5 4-1 16,-6-5 4-16,-5-3-13 15,-4-4-7-15,-5-7-11 16,-6-7-9-16,-8-9 3 15,-7-7-3-15,-6-5 3 16,-7-11 2-16,-7-6 1 0,-8-10-8 16,-9-6-5-16,-5-8-32 15,-10-4-34-15,-9-5-31 16,-9-3-48-16,-7 1-77 16,-5 2-205-16</inkml:trace>
  <inkml:trace contextRef="#ctx0" brushRef="#br0" timeOffset="97914.2951">4719 11504 563 0,'0'-1'69'15,"0"-2"-11"-15,0 2 41 16,0 0-7-16,0 0-26 16,0 1-47-16,0 1 1 15,0 0-4-15,0 0-3 16,0 0-8-16,0 2-8 0,2-1 1 15,0 1 6-15,3 3 9 16,-2 0 10-16,1 1 1 16,2 1 7-16,-2-1-3 15,1 3-2-15,2-1-8 16,-2 0-10-16,3 0-3 16,-3 1-5-16,7 1 1 0,-2 2 0 15,3-2 2-15,1 1-2 16,-2 1 12-16,5 1-1 15,-4-2 0-15,2 2-1 16,-2 0-2-16,0 0-4 16,3 1-5-16,-3-2 1 0,5 0 0 15,-3-1 0-15,5-1 2 16,-3-1-3-16,0-2 1 16,3 1 0-16,-2-2 0 15,0-1 0-15,2 0 1 16,-2-1 1-16,3-3 3 0,-1-1 2 15,0 0 9-15,2-1-1 16,-1-4-8-16,-2-3 1 16,1 2 1-16,-1-2-2 15,-1-1-2-15,-1-2-1 16,-2 0 0-16,-1-1-1 0,-4 1 3 16,-3 0 6-16,-2 0 6 15,-3 0 1-15,-1 1-2 16,-1 1-2-16,0 0-4 15,-3 1-5-15,-2-1-5 16,-3 2 0-16,-1-1-2 0,-3 1 1 16,-2 3-2-16,-4 1-2 15,-4 1 0-15,-1 3 0 16,-6 0 1-16,-3 5 0 16,-2 2 2-16,1 2-1 15,-7 4 1-15,1 2-1 0,1 1 1 16,-4 3-1-16,-3 3 0 15,-4 2 1-15,0 1 0 16,-2 2-1-16,1 1 4 16,4 2-4-16,5 0 0 15,4 2 1-15,5-1-2 0,6-1-2 16,1 0 6-16,2 2-4 16,3-2 5-16,5-1-2 15,1 1-1-15,5-2 3 16,5-1-2-16,4 1-2 15,0-4 1-15,8 2 0 16,2-3 1-16,-1 0 1 0,2-2 1 16,2 0 2-16,0-5 2 15,2-1 2-15,0-3 3 16,3-2-1-16,3-4 4 16,0-1-2-16,4-1-1 0,4-1-1 15,0-3-2-15,0 0-7 16,5-2 3-16,-1 2-6 15,0-2 4-15,-2-3-2 16,-1 2-1-16,0-1 5 16,-2-3 0-16,0-1 4 15,2 0-3-15,1 0-1 0,3-2-1 16,0-1 7-16,0-1-7 16,0-1 0-16,-7 3 0 15,-6 2-2-15,-5 1-2 16,-3-1 0-16,-4 5 2 15,-4-2-2-15,3 0 2 0,-2 0-2 16,1 1 1-16,-2 0-2 16,-2 2-14-16,0-2-23 15,-3 4-46-15,0 0-46 16,-2-2-97-16,-2-1-227 16</inkml:trace>
  <inkml:trace contextRef="#ctx0" brushRef="#br0" timeOffset="98491.6311">5769 12062 492 0,'-1'0'74'0,"-2"-2"18"16,2 1 20-16,1 0-24 15,0-1-17-15,3-1-34 16,5-1 4-16,2 1 10 0,5-2 15 15,2 3 1-15,8-1-12 16,0 0 0-16,5 3-6 16,0-1-13-16,-1 0-13 15,0 1-15-15,-4-3-8 16,-4 4 3-16,-3 1-3 0,-4-1-9 16,-2 0-8-16,-4 0-7 15,-1 2-30-15,-3-3-18 16,-4 4-26-16,0 2-56 15,-7 0-40-15,-5 2 14 0,-5-1-84 16</inkml:trace>
  <inkml:trace contextRef="#ctx0" brushRef="#br0" timeOffset="98753.1934">5704 12232 647 0,'0'5'118'16,"1"-3"-5"0,10-2 55-16,4 2 3 0,3-3-25 15,8-4-49-15,7-1-32 0,4-1-22 16,2 1-23-16,-1-1-13 16,-2 4-7-16,-5 0-30 15,-5 2-43-15,-4 2-1 16,-3 1-15-16,0 4-25 15,-2-1-27-15,-3 0-57 0,1-1-229 16</inkml:trace>
  <inkml:trace contextRef="#ctx0" brushRef="#br0" timeOffset="100621.2819">7540 12014 424 0,'0'0'94'16,"0"-2"-7"-16,-1 2 20 16,-2-1-36-16,0-1-30 15,-2 1-5-15,-3 1 3 16,-1 3-6-16,-4-2 4 0,-6 3 2 16,-5 2-8-16,-5 5 11 15,-5 1-6-15,-2 1-4 16,-2 2 0-16,2 2-9 15,1 1-8-15,1 1-5 16,3 2-4-16,2 6-3 0,1 1-5 16,4 4 1-16,4 2-1 15,6-1 4-15,8-2 7 16,6-5-2-16,12-7 1 16,5-4 6-16,9-8 8 15,4-5 8-15,7-4-6 0,4-11-2 16,3-8 0-16,2-5-2 15,-1-2-3-15,-5-5-9 16,-4 1-3-16,-11 0-3 16,-6 1 2-16,-9 1 3 15,-6 4 0-15,-3 1-3 0,-1 8-2 16,-4 2 1-16,2 6-1 16,-2 6 7-16,-1 5-4 15,0 6-13-15,0 7-2 16,3 5 6-16,0 5 2 15,2 2 3-15,6 0 2 16,5-2 3-16,7 1 7 0,0-4 5 16,3-3-1-16,0-4-8 15,-1-3-2-15,-2 0-5 16,-2-5-3-16,-2 0-22 16,-2 0-12-16,-2-2-17 0,1 1-29 15,0-2-35-15,0-4-64 16,0 0-90-16,0-11-119 15</inkml:trace>
  <inkml:trace contextRef="#ctx0" brushRef="#br0" timeOffset="100954.1467">7903 12140 557 0,'5'-3'125'16,"-2"2"-39"-16,0 2 1 15,-1 6-72-15,2 7 46 0,-1 5 6 16,1 3-5-16,-2 5-1 16,1-1-12-16,-1 1-18 15,-2-3-14-15,0 0-4 16,0-5 8-16,-3-3-4 16,1-7-7-16,0-3 4 0,2-5 0 15,3-7-8-15,9-10 8 16,11-7-5-16,9-8 1 15,12-5 11-15,10 1 6 16,4 1 22-16,0 8-2 16,-7 5-31-16,-8 8-22 0,-12 7-71 15,-10 3-75-15,-10 2-141 16,-3 1-329-16</inkml:trace>
  <inkml:trace contextRef="#ctx0" brushRef="#br0" timeOffset="101521.3609">8861 12086 512 0,'0'-5'240'16,"-8"-3"-191"-16,-1 1 22 0,-1 1 1 16,0-1-29-16,-3 3-22 15,-1 1 10-15,-2 3-9 16,-1 0 3-16,-2 3-2 16,-2 6-2-16,2 2 1 15,0 3-1-15,5 0 7 0,4 3-6 16,7-1-15-16,4-1-10 15,15 1 6-15,7 0 3 16,7-2 11-16,8 3 19 16,2 1 6-16,-2 3-14 15,1 5-19-15,-10 6-2 0,-9 4 10 16,-11 6 2-16,-9 0-2 16,-6 1-7-16,-13 1 1 15,-9-1-4-15,-6-4 0 16,-9 1-4-16,-2 0 1 15,-5-2 0-15,-4-2-2 16,2-6-1-16,0-5 1 0,6-12-1 16,5-11-27-16,10-8-34 15,10-15 7-15,15-8 37 16,6-8 16-16,19-5 12 16,11-4 9-16,10-1 5 0,7 2-8 15,4 2-16-15,3 2-34 16,2 1-222-16,-2 3-131 15,-2 3-310-15</inkml:trace>
  <inkml:trace contextRef="#ctx0" brushRef="#br0" timeOffset="102638.8658">9382 12057 611 0,'9'-2'180'0,"-1"0"-74"16,0 7 5-16,-2 6-41 15,0 7-28-15,-3 3-14 16,-3 4 9-16,0-1-15 0,-2 0-2 16,-5-4-8-16,-2 0-4 15,2-4 2-15,-1-3 0 16,2-4-5-16,2-2 0 16,3-5-2-16,1-2-3 15,7-12 9-15,7-3-7 16,5-4 4-16,7-1-3 0,4 1 10 15,-1 1 33-15,0 6 13 16,-5 6-4-16,-3 5-23 16,-5 2-29-16,-7 10-4 15,-5 6 2-15,-4 2-2 16,0 3 2-16,-6 1-3 0,-4-3-4 16,1-2-1-16,2-4 3 15,1-3 6-15,5-7-2 16,1-5-11-16,9-7 0 15,5-6 15-15,8-7 1 16,3-4-6-16,4 0 2 0,2 2 1 16,-5 5 16-16,0 5 8 15,-7 5-14-15,-2 5-17 16,-7 9 2-16,-4 5-1 16,-3 2 3-16,-1 1-2 15,-2 4 0-15,0 0 2 16,-2-4 1-16,2-2-1 0,0-3 1 15,0-2 0-15,11-6-10 16,4-2 7-16,10-4 7 16,7-7-1-16,6-3-2 15,7-3 0-15,2-2 0 16,3 1 2-16,2-1 8 0,-7 3 0 16,-2 1-7-16,-8 3-5 15,-8 2 2-15,-9 5-1 16,-6 3-1-16,-8 2 1 15,-4 2-4-15,-2 5-6 16,-10 3 8-16,-3 3 3 0,-4 1 3 16,-3 3-3-16,0 2-4 15,-1 1 6-15,3 0-3 16,5-1 0-16,4-3-4 16,6-2-6-16,5-3 0 15,2-4-6-15,12-5 14 0,3-2 8 16,7-2-3-16,5-7 4 15,3 0-6-15,1-1 5 16,-1 1-1-16,0 2 5 16,0 1 3-16,-1 1-7 15,-1 2-5-15,3 1 0 0,-2-2-1 16,-2 5-1-16,-2-1 1 16,-4 1-2-16,-4 4 0 15,-6 4-1-15,-1 4 2 16,-2 2-1-16,-2 4 2 15,1 1 0-15,2 0 0 0,2 0 0 16,5 0 1-16,1-2 0 16,4-3 0-16,-1-2-1 15,0-2 3-15,1-2-3 16,-1-4 1-16,1 0-12 16,-2-2-25-16,2-2-30 0,0-6-44 15,2-5-60-15,-2-4-61 16,2-6-97-16,0-3-223 15</inkml:trace>
  <inkml:trace contextRef="#ctx0" brushRef="#br0" timeOffset="102788.1902">11163 12141 550 0,'0'-9'304'16,"-11"4"-201"-16,-5 3-46 16,-8 4 0-16,-8 5-5 15,-10 12 7-15,-11 6 27 16,-13 9-28-16,-14 7-2 0,-8 8-10 15,-8 3-21-15,-4 3-6 16,-1 0-14-16,1 0-14 16,7-2-44-16,3-1-56 15,5-4-95-15,6-2-173 16,6-3-327-16</inkml:trace>
  <inkml:trace contextRef="#ctx0" brushRef="#br0" timeOffset="105842.9917">12732 11576 345 0,'0'-7'133'16,"0"2"-64"-16,-3-1 29 15,3 1 23-15,-1 2-32 0,0 0-13 16,1 3-12-16,0-1-15 16,0 6-19-16,1 8-30 15,1 6 7-15,0 10 16 16,1 6 4-16,-1 7 3 15,1 4-6-15,0 2-7 0,-2 2 11 16,0 1-7-16,1-1-9 16,-4 3 4-16,1-1 1 15,0-2-9-15,-2-2-5 16,0-1 2-16,-1-3 1 16,0-6 9-16,0-5-2 0,4-4 1 15,0-7 2-15,-2-4 2 16,2-4-7-16,1-5-7 15,0-3-1-15,-1-1-3 16,0-4 5-16,0 3-2 16,0-3 1-16,-1 0 0 0,0-2 1 15,1 1-7-15,-4-7-13 16,1-3-28-16,1-4-33 16,1-9-59-16,0-4-82 15,0-9-159-15</inkml:trace>
  <inkml:trace contextRef="#ctx0" brushRef="#br0" timeOffset="106271.3817">12713 11518 715 0,'-5'-14'55'16,"-1"2"-1"-16,2 3 35 0,2 0-4 16,2 3-48-16,1-3 5 15,10 0 3-15,6-1-11 16,8 0-1-16,6 1 7 16,9 3 3-16,6 5-6 15,2 4-1-15,1 10 1 0,-1 7-3 16,-8 8-18-16,-7 2-11 15,-10 4-2-15,-10 0 1 16,-8 2-5-16,-7-1 6 16,-12 1 9-16,-8-3 13 15,-7-2-2-15,-5-2-7 16,-4-4-4-16,0-6-5 0,-1-2-4 16,3-8-5-16,3-4-44 15,5-3-55-15,8-2-81 16,4-3-80-16,8-4-145 15</inkml:trace>
  <inkml:trace contextRef="#ctx0" brushRef="#br0" timeOffset="107038.7014">13875 11739 658 0,'-1'-2'100'0,"1"0"-27"0,-2 6 8 16,4 5-19-16,-1 7-44 15,5 3 14-15,2 7 7 16,5 2 4-16,3-1-6 16,6 0-1-16,4-2-2 15,5-4-4-15,4-7 3 0,3-1 5 16,2-8-1-16,1-5-11 16,-1-1-11-16,-2-3-4 15,-3-7-4-15,-3-1-2 16,-6 2-1-16,-6-2 0 15,-6 2 2-15,-5 1 5 0,-7-1 13 16,-3 0 2-16,-7 1-2 16,-7 2-11-16,-5 1-10 15,-5 1-5-15,-4 5 1 16,-9 1-3-16,-4 7-1 16,-8 8 2-16,-5 7-1 0,-1 8 1 15,-4 5 2-15,3 4-1 16,8 5 2-16,8 1-4 15,11-1 0-15,8 1 2 16,13-2-3-16,8-3 4 16,9-2 7-16,10-6-5 15,9-2 5-15,10-7 0 0,6-6 7 16,8-6 13-16,5-5 9 16,3-6-4-16,-2-1-12 15,-2-1-14-15,-4-5-2 16,-7-3-5-16,-5 0-32 0,-6-3-17 15,-4 0-17-15,-5-1-29 16,-6 0-56-16,-5-1-54 16,-5 2-75-16,-6 0-138 15</inkml:trace>
  <inkml:trace contextRef="#ctx0" brushRef="#br0" timeOffset="107586.9869">14008 11533 674 0,'-26'-3'25'15,"-4"2"41"-15,-6 6 66 0,-3 8-64 16,-7 7-25-16,-3 7 11 16,-6 10 6-16,-4 7 2 15,-1 9-29-15,-1 11-15 16,0 10 12-16,7 8 15 16,9 7 5-16,13 2-8 15,12 3-8-15,20-4-2 0,14-9-2 16,19-10-13-16,16-13-5 15,13-9 1-15,13-12-2 16,6-12 0-16,2-5-7 16,5-9 1-16,-2-7-8 15,-7-4-52-15,-6-8-36 0,-7-9-52 16,-7-8-51-16,-10-9-52 16,-6-10-174-16</inkml:trace>
  <inkml:trace contextRef="#ctx0" brushRef="#br0" timeOffset="107887.8841">14563 11350 770 0,'30'46'-21'15,"3"15"78"-15,4 12 93 16,1 9-85-16,-1 3 14 16,-7 2 38-16,-6-1-27 15,-8-3-11-15,-11-4-27 0,-7-4-19 16,-16 0-1-16,-9-2 0 16,-9-1-10-16,-8-5-7 15,-7-2-2-15,-3-4-6 16,-7-5-4-16,-7-6-1 0,-4-7-7 15,-10-4-28-15,-9-3-27 16,-8-3-61-16,-8-4-96 16,-8 1-165-16</inkml:trace>
  <inkml:trace contextRef="#ctx0" brushRef="#br0" timeOffset="122922.5823">15635 11644 415 0,'-2'-4'147'15,"0"1"-83"-15,-1 3 12 16,0 0 26-16,-2 3-86 16,2 8-4-16,-1 6 26 0,-1 4 4 15,3 5-11-15,2 5-9 16,-2 3 8-16,3 6 5 15,0 4 1-15,-1 7 0 16,-1 3-4-16,-5 5-2 16,-3 0-1-16,0 0 4 0,0-2-6 15,-1-2-11-15,2-1-8 16,1-2-3-16,1-5-1 16,0-2-1-16,0-5 4 15,0-3 7-15,2-6-2 16,-3-4-4-16,1 0-1 0,-5-5-3 15,0-1-1-15,-2-1 0 16,-1-4-2-16,0-2-22 16,1-3-20-16,4-4-6 15,2-2-6-15,5-5-25 16,1-1-78-16,3-7-115 16,5-6-157-16</inkml:trace>
  <inkml:trace contextRef="#ctx0" brushRef="#br0" timeOffset="123488.7654">15945 11800 389 0,'3'-11'39'0,"-2"-2"-3"0,1 2 23 16,-2-3 25-16,1 2-36 16,-1-1 9-16,3 1 3 15,0-1 11-15,0 5-8 16,0-1 2-16,-3 5-5 15,3 0-2-15,-2 4-2 16,1-1-4-16,-3 6-23 0,0 5-29 16,-3 8 9-16,4 5 5 15,0 8 5-15,0 10-4 16,3 5-3-16,-2 6 3 16,0 6 5-16,-1 3-1 15,-2 4 1-15,-2-2-2 0,-2 1-2 16,2-4-4-16,1-3-1 15,1-5-4-15,0-5 5 16,4-9-2-16,0-4-5 16,-1-6-4-16,1-3 2 15,0-5 0-15,-1-3-1 0,-2-1 0 16,0-6 0-16,-1-1-2 16,2-3-2-16,-2-4-11 15,2-1-13-15,-1-4-24 16,0-6-20-16,1-3-46 15,-2-5-16-15,1-5-46 0,0-6-123 16</inkml:trace>
  <inkml:trace contextRef="#ctx0" brushRef="#br0" timeOffset="124423.1168">15211 11439 214 0,'-17'0'49'15,"4"0"44"-15,3 1 9 16,0-1 29-16,3 2-34 0,2-1-5 16,-1 0 11-16,2-1-6 15,1 0-26-15,-1 1-7 16,2-1-4-16,0 0-20 15,1 2-18-15,3-2-13 16,8 4-17-16,6 2 12 0,9-1 15 16,8 1 13-16,9-2 3 15,7-2-2-15,7-1-1 16,8-1 4-16,6-1-5 16,4-4-7-16,3 1-8 15,3 0-6-15,0 1-4 16,-1 0 2-16,-6 2-4 0,-1-2 0 15,-6 5 6-15,-7-1-3 16,-9 3-1-16,-6 0-1 16,-9 2-3-16,-4-3-1 15,-8 0 0-15,-6-1 0 16,-4-2 1-16,-4 2 1 0,-1-4 1 16,-4 0 0-16,-2 0 2 15,0 0-6-15,0 0-26 16,1-2-15-16,-5 2-34 15,1-1-54-15,0 1-133 16,-4-4-271-16</inkml:trace>
  <inkml:trace contextRef="#ctx0" brushRef="#br0" timeOffset="127293.2724">15915 11511 217 0,'0'-2'20'0,"2"2"40"0,-1-1 12 16,0 1 0-16,-1-2 15 15,1 0 4-15,0 1-18 16,-1-1-13-16,0 1-8 16,0-1-5-16,0 2 6 0,1 0-15 15,0 0-21-15,-3 0-11 16,2 0 3-16,0 1 7 15,0 0 7-15,-1 0-4 16,1 1-2-16,0-1-2 16,1 4-9-16,0 4 0 0,0 1 4 15,0 3 0-15,0 2 5 16,-1 1 8-16,1 1 12 16,0 1-7-16,-1-2-2 15,2 2-12-15,-2 0-5 16,3-2 0-16,0 2-8 0,-1-3 5 15,0-1-8-15,2 1 2 16,-1-1 4-16,-1-1-4 16,0-2 2-16,0 1 3 15,-1-2 1-15,1-1-1 16,-2-1-4-16,1-3 0 16,-1-2 1-16,1 1 2 0,-1-2-5 15,0 1 1-15,0-1 1 16,3-2 0-16,-4 2 1 15,0-1-1-15,1 0-1 16,-1-1 5-16,0 2 0 16,0-4-6-16,1 2-13 0,-1-1-25 15,1-4-28-15,-1 0-40 16,0-1-52-16,-1 0-128 16</inkml:trace>
  <inkml:trace contextRef="#ctx0" brushRef="#br0" timeOffset="128010.1871">15603 11514 162 0,'-1'0'167'0,"0"2"-132"15,-1-2 43-15,2 0 28 16,0 1-23-16,0 0-18 16,0 3-4-16,0 2 9 15,0 5 5-15,0 0-13 0,-1 3-13 16,1 1-8-16,0 0-5 15,0 0-10-15,0 0-6 16,1 1 1-16,0 1 2 16,-1-1-1-16,0 4 0 15,0-1 1-15,-1-2-8 0,0 1-5 16,-3-3 1-16,4-1-2 16,0-3-6-16,0-3-1 15,0-2-2-15,0-1 0 16,3-3-2-16,-3-1-21 15,0-1-6-15,0 0 0 0,0 0-18 16,1-3-41-16,0-2-62 16,0 0-125-16,-2-1-330 15</inkml:trace>
  <inkml:trace contextRef="#ctx0" brushRef="#br0" timeOffset="129955.5409">15067 13414 534 0,'-7'-2'-54'16,"0"1"85"-16,0-1 68 16,-1 1-70-16,-1 1 29 15,0-3 22-15,-3 1-33 16,0 1 6-16,-1 0 1 0,-1 1-12 16,1-4-14-16,-1 1-10 15,4-2-10-15,3-1 0 16,3 0 1-16,3 0-7 15,1-1 4-15,3 2-4 0,2 0-3 16,7 3 0-16,2 0 7 16,1 3 2-16,2 7 5 15,1 5 1-15,1 5 4 16,2 4-1-16,-2 5 5 16,-1 3 3-16,-3 3-8 0,-1-2-3 15,-3 1-2-15,-3-3-3 16,-5-1-1-16,0-1-1 15,-1-2 0-15,-4-1-2 16,-3-2-2-16,0-2 0 16,1-1-1-16,1-4-8 15,0-3-25-15,1-4-10 16,1-4-12-16,-1-3-24 0,2-6-44 16,0-9-88-16,0-5-185 15</inkml:trace>
  <inkml:trace contextRef="#ctx0" brushRef="#br0" timeOffset="130306.0205">15277 13333 666 0,'0'0'148'16,"-5"1"-124"-16,-3 9 38 15,-3 5 49-15,0 4-72 16,-2 5-3-16,-2 2 17 16,-1 4-16-16,-4 1-1 0,-1 0-5 15,-4 1-8-15,-2-1 2 16,-4 0-5-16,-3 1-5 16,1-2-12-16,-1 0 0 15,3-2-2-15,2-1-1 16,8-5 1-16,4-4-1 0,4-5-3 15,4-4-3-15,6-3-24 16,3-2-14-16,-2-3 2 16,4 1-34-16,3-1-46 15,3-2-53-15,0-2-65 16</inkml:trace>
  <inkml:trace contextRef="#ctx0" brushRef="#br0" timeOffset="131173.4009">15793 13397 311 0,'4'-7'-18'16,"-1"1"34"-16,0 0 75 16,-1 3 37-16,-2-1-30 15,3 3-3-15,-4-1-24 0,-1 2-6 16,0 0-15-16,1-2-21 16,-1 1-8-16,-2 1-3 15,2 0 4-15,0-1 0 16,-1 1 2-16,0 0 3 15,0 0-2-15,-2 0-3 0,-2 0-2 16,-1 0-6-16,-3 4-10 16,-4 3-1-16,-1 1 0 15,-3 0-1-15,-2 5 0 16,0 1 0-16,-3 1 1 16,-1 1-4-16,2 3 2 0,0 2-4 15,2-1 3-15,1 4 2 16,4 2-1-16,2-1 3 15,3 2 2-15,5 1 4 16,2-2 0-16,4 0 3 16,4-1-3-16,8-2 7 0,5-3 3 15,5-3 7-15,4-4-3 16,4-3 5-16,2-2 0 16,0-4-4-16,0-1-3 15,-3-3-6-15,-2 2-7 16,-4-3-5-16,-3 0-1 0,2-2-1 15,-3 3-3-15,-3-3-12 16,0-2-12-16,-5 1-11 16,0-1-12-16,-5 0-3 15,-3-4-10-15,-2 1-34 16,-3-3-50-16,-6-2-48 0,-5-2-134 16</inkml:trace>
  <inkml:trace contextRef="#ctx0" brushRef="#br0" timeOffset="131429.9351">15490 13583 695 0,'2'-2'95'15,"13"1"-3"-15,10-2 56 16,12-3-25-16,5-1-26 0,7 1-16 15,2-2-33-15,-4 1-30 16,-2 3-14-16,-5 2-55 16,-6 1-75-16,-5 2-94 15,-7-1-156-15</inkml:trace>
  <inkml:trace contextRef="#ctx0" brushRef="#br0" timeOffset="138189.4339">16316 13028 502 0,'1'-17'69'15,"-2"2"20"-15,0 3-6 16,1 3-3-16,0 2-11 16,0 4-20-16,2 2-10 15,-1 2-14-15,4 6-20 0,2 5 7 16,4 4 12-16,0 4 3 15,1 6 5-15,1 2 1 16,0 4 3-16,1 3-3 16,-3 2-11-16,-1 3-5 15,0-2 1-15,0 1-8 0,0-1-5 16,3 0 0-16,-1-1-1 16,3 1-1-16,0 1 2 15,-1-2 1-15,0 2 2 16,0-3 3-16,-1-1-1 15,-3-3-4-15,2-1-2 0,-1-4-1 16,-2 0 2-16,2-4 0 16,-2-1-1-16,-2-5-3 15,0-1 0-15,-2-3 0 16,-1-1 1-16,-2-3-2 16,-1 1 1-16,1-1-1 0,-3 0-3 15,-1-1-5-15,1 0-3 16,-1-2 0-16,1-1-1 15,-1-2-6-15,1 0-17 16,0-3 11-16,0 0 11 16,-2 0-3-16,3-6-15 15,-2 1-15-15,2-4-36 0,-2-2-72 16,-1-3-120-16,0-2-349 16</inkml:trace>
  <inkml:trace contextRef="#ctx0" brushRef="#br0" timeOffset="138839.999">16928 13110 546 0,'-2'-9'100'0,"1"1"-90"16,-4 1 6-16,0 2 86 0,-2 4-34 15,-5 1-26-15,-3 3 11 16,-2 7-9-16,-3 5 0 16,-1 4-3-16,0 2-2 15,-2 5-8-15,-1 2-6 16,-1 1-1-16,-4 2-7 0,0 3-3 15,-5 1 0-15,-1 3 1 16,-1 1-6-16,0-1 0 16,5 2 0-16,1 0 10 15,2-2-5-15,6-5-6 16,2 1-6-16,-1 0 2 0,-1-1 7 16,0 0 0-16,-2 0-2 15,-1-1-2-15,-4-4-3 16,3 1-1-16,2-4-4 15,0-1 5-15,3-3-3 16,3-3 1-16,3-2-2 0,2-3 0 16,4 0-2-16,3-6-2 15,2 0 6-15,2-2-5 16,1-2 4-16,0-1-5 16,2 0 5-16,-1-1 1 15,1 0-2-15,-1 0 4 0,0-1-3 16,0 3 2-16,0-4-2 15,0 1-5-15,1-2-5 16,-1 1-2-16,2-1-10 16,-2 1-28-16,6-2-53 15,-1-5-59-15,-2-3-153 0</inkml:trace>
  <inkml:trace contextRef="#ctx0" brushRef="#br0" timeOffset="141658.4733">17190 11666 560 0,'1'-2'114'16,"1"2"-91"-16,-2 0-16 0,0 7 13 15,-1 9 1-15,-1 6 13 16,2 8 18-16,-4 5 1 16,0 6 5-16,0 3-1 15,1 5-13-15,0 3-11 0,1 2-9 16,1-2-10-16,0 3-3 16,-2-4 0-16,1-1 4 15,-1-4 4-15,1-2-8 16,-1-5-7-16,1-3-2 15,0-5-1-15,0-8 0 16,1-3 0-16,-1-7 0 0,1-4 2 16,-2-5 2-16,1-2 0 15,-1-2 3-15,-1-4-3 16,1-5-5-16,0-5-26 16,1-2-21-16,1-5-12 15,0-3-14-15,3-3-21 0,-1-3-51 16,1-3 0-16,0-3-14 15,-1-4-32-15</inkml:trace>
  <inkml:trace contextRef="#ctx0" brushRef="#br0" timeOffset="141975.1212">17067 11869 492 0,'-5'-37'45'16,"4"0"22"-16,2 0 40 15,12 1-27-15,4 1 32 16,4 5-12-16,3 2-25 15,2 6 1-15,1 2-21 0,2 5-33 16,4 8-3-16,3 4 4 16,3 3-9-16,1 7-4 15,-2 9 1-15,-5 7 3 16,-5 3 7-16,-6 6 8 16,-9-1-7-16,-9-3-7 0,-6 0 0 15,-5-2 0-15,-12-2 2 16,-10-3-3-16,-6 1-3 15,-7-2-6-15,-4 0 1 16,-4-5-3-16,-1-2-1 16,4-2 0-16,2-4-4 15,6-2-33-15,7-3-39 0,7-2-22 16,10 1-52-16,7 0-76 16,6-1-135-16</inkml:trace>
  <inkml:trace contextRef="#ctx0" brushRef="#br0" timeOffset="142924.1559">18325 11257 696 0,'2'-7'54'0,"-5"3"-15"0,-6 2 31 16,-5 5-47-16,-5 7-13 16,-8 8 38-16,-5 7-2 15,-6 9-9-15,-7 10-8 16,-5 11-14-16,-4 9-7 16,-4 11 1-16,-3 6 4 15,1 8 4-15,4 4 3 0,8 0-6 16,7 1 4-16,15-2 16 15,12 0 8-15,11-4-1 16,7-5-10-16,10-6-3 16,8-6-7-16,5-7-4 15,6-8-9-15,3-7-2 0,5-7 0 16,0-6 2-16,2-2 6 16,-2-7 0-16,-2-2-7 15,-6-6-4-15,-5-3-1 16,-3-4-2-16,-8-3-25 15,-5-5-23-15,-3-4-15 0,-3-2-26 16,-2-5-53-16,-3-6-126 16,1-5-265-16</inkml:trace>
  <inkml:trace contextRef="#ctx0" brushRef="#br0" timeOffset="143791.2242">18541 11806 606 0,'4'-3'70'15,"-2"6"-41"-15,0 7 59 0,1 7-13 16,-6 4-21-16,1 8 8 16,-4-1-8-16,-1 0-4 15,-2-5-9-15,-2-1-6 16,-3-5 4-16,-5-6 3 15,-2-3-6-15,-5-3-22 0,-4-4-6 16,-1-4-2-16,1-2-6 16,2-10 3-16,3-2-3 15,8-4-12-15,8-3 0 16,7 1 3-16,5 2 4 16,11 2-3-16,9 3 2 0,9 4 2 15,6 1 3-15,8 0 3 16,5 5 7-16,3 0-1 15,1 6 2-15,-1 0-2 16,-4 10 5-16,-7 8 0 16,-5 6 5-16,-8 5-1 15,-7 8 4-15,-5 2-3 0,-7 4-9 16,-7 0-2-16,-3 1 2 16,-4 0-2-16,-5-2-1 15,-5-4-3-15,1-3 1 16,-1-4-4-16,0-5-12 0,2-6-8 15,3-8-13-15,0-5-24 16,3-7-36-16,2-8-48 16,1-11-149-16,1-9-149 15</inkml:trace>
  <inkml:trace contextRef="#ctx0" brushRef="#br0" timeOffset="144106.8289">19009 11644 740 0,'1'-11'93'0,"-1"9"3"15,-9 4 30-15,-3 12-75 16,-5 9-36-16,-6 8 38 16,-2 9 1-16,-6 5-14 15,-4 6-10-15,-7 3-10 16,-3 3-2-16,-10 4 4 15,-8 4 1-15,-4 1-14 0,-4 2-2 16,5-4-1-16,5-5-4 16,14-6-1-16,9-6-1 15,15-10-2-15,7-9-17 16,8-6-37-16,6-7-49 0,2-7-87 16,3-3-138-16,5-4-237 15</inkml:trace>
  <inkml:trace contextRef="#ctx0" brushRef="#br0" timeOffset="145343.5708">19487 11369 389 0,'6'-20'50'0,"-3"4"41"16,2 8 22-16,-2 5-22 16,0 6-38-16,-3 11-28 15,1 11 18-15,-2 11 0 16,-6 15-7-16,-2 17-3 0,-1 10 2 16,-3 8-2-16,0 9 3 15,0 5 9-15,1 0 9 16,1-6-11-16,0 0-15 15,2-2-1-15,0-7-8 16,-1-7-5-16,2-8-3 0,0-5-4 16,1-10-4-16,1-8 1 15,2-10-3-15,2-8 0 16,1-7-20-16,0-10-50 16,1-9-54-16,4-4-52 15,-2-12-56-15,0-7-235 0</inkml:trace>
  <inkml:trace contextRef="#ctx0" brushRef="#br0" timeOffset="145940.8611">20029 11655 658 0,'3'-4'-4'0,"-6"3"11"16,3 2 8-16,0 6 36 0,0 8-35 15,3 7 21-15,1 5 22 16,5 4 2-16,1 2 3 15,9-1-11-15,2-3-9 16,4-5 3-16,4-2-9 16,4-7-10-16,3-3-5 0,-1-6 1 15,1-1-9-15,-3-5-7 16,-1-5-3-16,-4-3 10 16,-5-2-2-16,-4-3-4 15,-4 1-4-15,-4-2-1 16,-7 2 0-16,-3 1 1 15,-5 2 0-15,-12 0-3 0,-9 6-4 16,-7 1-3-16,-12 7 3 16,-6 8-3-16,-10 7 5 15,-7 9-2-15,-1 9 2 16,3 7-2-16,7 7 3 16,8 3-2-16,17 2 2 0,12-3 3 15,17 1 4-15,8-4 2 16,18-4 2-16,12-4 1 15,12-5 7-15,9-5 5 16,7-8 1-16,5-5 6 16,3-5-17-16,-2-5-10 0,-6-3-3 15,-1-3-41-15,-5-4-42 16,-7-2-51-16,-5-2-72 16,-7-10-105-16,-4-6-242 15</inkml:trace>
  <inkml:trace contextRef="#ctx0" brushRef="#br0" timeOffset="147474.4165">20758 11150 475 0,'-7'-10'32'15,"1"1"20"-15,2 1 42 16,3 2-31-16,0 1-19 16,-1 1 6-16,4 2 3 15,-1-1-1-15,2 4-19 16,3 9-21-16,3 5-5 0,3 9 18 16,5 10 8-16,5 10-9 15,4 6-1-15,3 6 3 16,2 4-3-16,1 4-1 15,0 0-5-15,-4 2-3 16,-3 1-3-16,-2 0-2 0,-2 2 5 16,-2 1 0-16,-3 1-6 15,0 0-3-15,-1 1-3 16,-2 0 3-16,-1-3 11 16,-6 1 10-16,-1-5 3 15,-5 1 11-15,0-3 1 16,-5-2-7-16,-5 1-18 0,-4-3-4 15,-6 1-3-15,-6 0-1 16,-6-1-3-16,-7-2 0 16,-7-2 0-16,-13-3 0 15,-7-2-2-15,-15-2-1 16,-13-4 3-16,-11-4-2 0,-6-5-1 16,-3-7-2-16,3-6-8 15,4-7-26-15,7-6-25 16,7-3-35-16,1-2-90 15,1 1-177-15</inkml:trace>
  <inkml:trace contextRef="#ctx0" brushRef="#br0" timeOffset="151146.4338">15210 12895 148 0,'1'-4'427'0,"1"2"-349"16,-3-1 0-16,-1 1 37 0,1 2-27 15,0-1-53-15,-1 1-6 16,0-2-14-16,0 4-2 16,2-1-5-16,-5 6-1 15,-2 3 3-15,0 3 13 16,-2 1 7-16,-2 2-7 0,0-1-6 15,2 1-3-15,3-1-8 16,-1-2-4-16,4-2-3 16,3 0 0-16,-2 0 2 15,3-2 4-15,0-1 8 16,3 3 7-16,2-4 4 16,0 0 1-16,2-2 2 0,2-2 2 15,2-2 1-15,-1 1-3 16,4-2-7-16,-2-3-5 15,1 0-10-15,-3-2-4 16,-2 2-1-16,2 0-31 16,-4 1-39-16,-2-2-50 0,-3 2-79 15,-2-4-109-15</inkml:trace>
  <inkml:trace contextRef="#ctx0" brushRef="#br0" timeOffset="151535.9979">15194 12753 806 0,'0'-1'156'16,"0"-1"-61"-16,0-1 6 15,0 4-8-15,5 2-54 16,-4-1-31-16,3-1-6 16,1 4-2-16,1 1-1 15,-1 2-59-15,2 2-73 0,-4-2-119 16,0 0-273-16</inkml:trace>
  <inkml:trace contextRef="#ctx0" brushRef="#br0" timeOffset="151850.1533">15447 12866 639 0,'0'-2'101'0,"2"-1"-20"16,-1 1 75-16,2 2-27 16,-2-1-84-16,3 1-19 0,3 1 20 15,-1 1 0-15,4 1-18 16,-1-2-14-16,-1 0-4 16,2 1-4-16,-2 0-3 15,-1 0-2-15,-2 2-2 16,-1-2-56-16,-1 3-83 0,-4-2-98 15,-4 1-150-15</inkml:trace>
  <inkml:trace contextRef="#ctx0" brushRef="#br0" timeOffset="152042.815">15371 12961 747 0,'2'1'143'0,"7"-2"-42"15,2 1 15-15,3-2-27 16,4 1-46-16,0 1-5 16,0 0-22-16,-2 1-13 0,-3-1-3 15,-3 3-34-15,-2-1-38 16,-3-2-87-16,0-2-167 16</inkml:trace>
  <inkml:trace contextRef="#ctx0" brushRef="#br0" timeOffset="152293.2205">15682 12844 671 0,'2'7'254'16,"-2"3"-240"-16,-1 6 48 16,-2 4 71-16,-2 3-45 15,1 2-38-15,0-1-9 16,1-2-8-16,2-1-18 15,-1-3-14-15,3-3 2 16,0-4-2-16,0-2 0 0,0 0 0 16,1-3-12-16,-1 0-39 15,1-3-42-15,-1-1-69 16,-1 0-106-16,0-5-174 16</inkml:trace>
  <inkml:trace contextRef="#ctx0" brushRef="#br0" timeOffset="153443.3143">15317 10993 579 0,'2'-4'121'16,"-1"4"-96"-16,0 1-15 0,1 6 22 15,-2 8 8-15,3 5 8 16,-1 3 4-16,1 4-7 16,-1-2-8-16,0-2-6 15,-1-4-13-15,1-6-6 16,-1-3-6-16,0-4 2 0,1-6 1 15,0-2-1-15,2-3 18 16,4-9-2-16,4 0-15 16,4-6-8-16,2 0-3 15,5 6 4-15,-1 0 2 16,-1 7 21-16,-2 6-5 0,0 1 5 16,-5 9-2-16,-2 7 2 15,1-1-2-15,-4 3-2 16,-1 0-3-16,0 0-6 15,-2-3-2-15,-1 0-5 16,0-3-5-16,1-1 1 0,2-3-27 16,-1-4-44-16,1-2-26 15,1-2-46-15,-2-2-88 16,-2-6-133-16</inkml:trace>
  <inkml:trace contextRef="#ctx0" brushRef="#br0" timeOffset="153660.2798">15735 10999 724 0,'5'-2'87'0,"2"4"-7"16,4 2 36-16,1 2-43 15,3 0-22-15,2 0-1 16,2 1-17-16,-4-3-12 15,1-1-14-15,-4 1-5 16,0-1 0-16,-5 0-17 0,-4-1-16 16,-2 2-34-16,0-2-17 15,-3 0-32-15,-4-1-155 16,-5 0-320-16</inkml:trace>
  <inkml:trace contextRef="#ctx0" brushRef="#br0" timeOffset="153865.716">15776 11118 721 0,'2'3'91'0,"5"-2"-39"16,4-1 80-16,5 1 3 0,0 2-54 15,2-4-25-15,1 0-37 16,2 1-16-16,-3-1-52 16,-5 0-125-16,-3 0-197 15</inkml:trace>
  <inkml:trace contextRef="#ctx0" brushRef="#br0" timeOffset="156110.3471">16091 10994 472 0,'-1'-5'30'16,"0"2"-26"-16,1 0 24 15,0 2 71-15,1 2-50 16,-1 5-10-16,1 8-14 16,-1 5 0-16,0 5 10 15,0 3-2-15,-1 1 0 16,0-1 0-16,1-4-13 0,-2-3-5 16,1-6-8-16,2-3-6 15,1-6 5-15,0-3 3 16,-1-2 8-16,5-6 20 15,4-4 7-15,5-5-27 16,2-2-9-16,3 2-2 0,1 1 14 16,1 6 17-16,0 4 1 15,-1 4-17-15,-3 5-1 16,-1 5-7-16,-2 4-3 16,-2-4 1-16,-1 4-1 15,-3-3-3-15,0 0-3 0,1-3-3 16,1-2 0-16,3 2-8 15,0-1-86-15,1-4-117 16,-4-2-244-16</inkml:trace>
  <inkml:trace contextRef="#ctx0" brushRef="#br0" timeOffset="157707.1983">18894 12564 479 0,'1'0'99'15,"0"-2"-34"-15,-3-1 28 16,0 6-21-16,-5-1-41 16,0 6-9-16,-3 6 0 15,-3 3 13-15,0 7 7 0,-3 2-16 16,3 4-4-16,0 1-2 15,2 0-3-15,4-3-3 16,5 0-2-16,2-6-1 16,4-2 7-16,7-7 4 15,7-5 9-15,2-6 12 16,4-3-9-16,3-5-15 16,1-7-12-16,0-6-17 0,-5-5-95 15,-7-4-111-15,-4-6-172 16</inkml:trace>
  <inkml:trace contextRef="#ctx0" brushRef="#br0" timeOffset="157861.1952">18955 12409 91 0,'-5'-12'979'0,"2"5"-890"16,1 4-20-16,3 5 9 16,2 9-59-16,3 7-49 15,-4 3-181-15,-3 2-399 0</inkml:trace>
  <inkml:trace contextRef="#ctx0" brushRef="#br0" timeOffset="165642.0412">3586 11076 870 0,'-12'20'-46'0,"0"7"53"15,1 12 12-15,5 13 16 16,-1 9-11-16,1 7-1 0,0 9 18 16,-2 6-7-16,-3 4-6 15,1 6-6-15,-6 3-8 16,0 9-10-16,-6 2-1 16,-4 5-2-16,-2 6 0 15,-1 2 0-15,-2 5-2 0,1 2 2 16,-3 1 0-16,2 1 0 15,2-1 1-15,0-6 9 16,4-4 7-16,5-6-8 16,-1-8-6-16,6-8-1 15,0-8-1-15,6-3-4 0,2-5 4 16,3-6-4-16,4-6 1 16,5-4-2-16,10-7-2 15,11-6-2-15,8-2 1 16,11-4 0-16,2-3 5 15,11 0 1-15,5-3 2 16,6-1 1-16,7-3-2 0,3-1-1 16,7-3-2-16,8 0-1 15,8-2 1-15,4-2 2 16,10-2 0-16,7 0 0 16,6-3 0-16,7 1 0 0,5 1 2 15,7-2-2-15,3 3 0 16,5 2 2-1,5 0-3-15,3 0 0 0,7 1-1 16,3-1-5-16,6-2 4 16,2 2 2-16,6 1 1 0,1 0 0 15,5 2 1-15,1-1-1 16,0 3 0-16,3-1 1 16,-2 2 0-16,3-1 0 15,-2 0 8-15,2 0 7 16,3 1 3-16,4 0-3 15,0 1 1-15,6 0-7 0,3 0-5 16,3-3-4-16,4 3 2 16,0-2-1-16,3-1-4 15,-2-1 6-15,2-2-1 16,0-2 0-16,-2-1-2 16,3-1 1-16,2-4-2 0,-2-1-1 15,2-1 2-15,1 0 0 16,-2-3-2-16,2 1 12 15,-2 1-4-15,2-1-4 16,-5-1-1-16,-1 1 1 16,0-1-3-16,-7-2 0 15,2 0 1-15,-4-4 0 0,5-2-4 16,-5-1 5-16,2-1-1 16,0-4-1-16,-5 0-1 15,-1 2 2-15,1-4 0 16,-3 1-2-16,-6 2 2 15,-4-2 1-15,-4 6-2 0,-6 0-1 16,-5 1 1-16,-4-1 1 16,-2 0-1-16,-4-2-1 15,-3-1 2-15,-4-3 0 16,-2 1 0-16,-7 1-3 0,-4-1 4 16,-9 2-1-16,-3-3 0 15,-5 5 0-15,-5 1-2 16,-4-2 3-16,-3 0-2 15,-2-1 1-15,-1-1-1 16,-2-1-1-16,-1-2 0 16,-1-1 1-16,-4-2 1 0,-4 1 0 15,-3 1-1-15,-8 1 0 16,-4 1 0-16,-3-1-1 16,-2-1 3-16,-3 1-1 15,-1-1-1-15,4-3 1 16,-3-2-1-16,-2-3 0 15,-2-2-1-15,-2 1 0 0,-6-2-3 16,-4 1-2-16,-6 1 0 16,-7-1 5-16,-4 3 2 15,-8-1 0-15,-2-1 1 16,-2-3 1-16,-4 0-1 0,-3-4-1 16,1-1 0-16,-4-4-1 15,-1-1 1-15,-3 0-1 16,-4-2 0-16,-4-1-4 15,-2-1 1-15,-4-2 4 16,0-5 1-16,-3-2 1 0,0-6 0 16,3-5 4-16,1-5-3 15,2-2-4-15,3-5 1 16,2-4-2-16,1-2-1 16,0 0 0-16,0-3-6 15,-3 1 4-15,2-3 4 0,-3-1 0 16,-2-3 2-16,0 0-2 15,0-4 1-15,1-3-1 16,0-1 0-16,0 2-1 16,2-2 1-16,-2-3-1 15,0 1 2-15,-2 1-1 0,-2 2 1 16,0-1-1-16,-3 0 0 16,-4 2 0-16,2 1 0 15,-1 0 0-15,2-1 0 16,1-3-1-16,2 0 2 15,0-1-1-15,1 1 0 16,3-2-1-16,-3 4 3 0,0 1-4 16,1 5 3-16,-3-3-1 15,1 3-1-15,0 0 1 16,-1-1 1-16,4 2-3 16,0-4-4-16,2 3-2 0,-1-1 3 15,1 2 4-15,-3 4 2 16,0-1-1-16,-3 1 0 15,1 1 3-15,-2 3-4 16,0-3 2-16,3 1-1 16,0 1 0-16,3 1-1 0,0 2 0 15,-1 2 0-15,1 4 0 16,0 3 1-16,-5 5 0 16,1 1 1-16,-1 2 0 15,-5 2 0-15,-1 1 0 16,-2 3 0-16,-2 4-1 0,-1 1 1 15,0 4-2-15,-5 3-2 16,-2 3 1-16,-5 2-6 16,-2 2 0-16,0 0 2 15,-4 3 8-15,-4 1 0 16,2 0-1-16,-4 2 0 16,-1-2-1-16,-3 5 1 0,-1-3-1 15,-3 3-1-15,-5 1 2 16,-4 1-3-16,-5 1 1 15,-3 2 1-15,-6 1-2 16,-2 0-1-16,-3 3 4 16,-4-1 0-16,-1 0 0 0,0-2-1 15,-3 1 1-15,-1 0-2 16,-4 1 1-16,-1 0-1 16,-4 0 1-16,-3 2-1 15,-3-2 2-15,0 3-1 16,-1 0 0-16,-1 1 2 0,-2 0-2 15,3-2 0-15,0-1-1 16,-2 2 2-16,-2-2-1 16,0-1 0-16,0 2 1 15,-2 0-2-15,-3 2 2 16,-2 0-2-16,0 2 0 0,-3-2 1 16,-2 2 1-16,0 2-1 15,2-2 1-15,-1 0-1 16,-1-2 0-16,2 2 0 15,1-5-1-15,-2 2 2 16,-1 0 1-16,0 1-3 0,1-2 1 16,-3 2 1-16,0 0-1 15,-2 0 1-15,-1 1-2 16,0-1 1-16,1 0 0 16,-2-1 1-16,0 0-2 15,-1-1 1-15,0 1 0 0,-3 0-1 16,-2-1 2-16,2 2-1 15,-2-2 0-15,0 3 1 16,0-3-1-16,-2 0 0 16,2-1 0-16,-2-1 1 15,0 0-1-15,-1 0 0 0,-1 4 0 16,-3-4 2-16,-1 1-3 16,-3 1-1-16,-1 1 3 15,-3 0-1-15,4-1 0 16,-2-2 0-16,1 0 2 15,-1-1-4-15,0 1 3 0,0-1-1 16,-1 1 0-16,-3 2 2 16,-1 1-5-16,0 3 3 15,-2-1 1-15,-3 2-1 16,0 1 1-16,0-1-2 16,-2 1 1-16,-1 1 0 0,-3-1 1 15,2 3-2-15,0-2 1 16,-2 1-1-1,0 0 2-15,-2 0 0 0,1 1-1 16,0-2-1-16,-3 1 1 16,-1 1-1-16,0 0 1 15,0 1 1-15,-1 1 1 0,0 0-5 16,3 0 3-16,-1 0-5 16,2 0-2-16,-1-3 4 15,3 2-1-15,0-3 2 16,-2 0 2-16,1-1 1 15,-1 1-2-15,0 0 0 0,1 1 0 16,-4 0 0-16,2 1-2 16,1 0 2-16,-3 1-5 15,1 0-4-15,-2-1 2 16,0 0 1-16,2-2 4 16,1 0 2-16,0-1-1 0,2 1 2 15,-1 0 1-15,3 1-1 16,-1-1 4-16,0 3-11 15,2-1 4-15,-1 1 2 16,3-2 1-16,-1 0-1 16,4 0 0-16,2-3 2 0,1 2-1 15,3-3 0-15,1 0-2 16,3-2-5-16,0 1-5 16,2 0 7-16,2 1 3 15,1 1 1-15,3-1-1 16,0 3 4-16,3 1-5 0,1 1 2 15,3 0-9-15,2 1-8 16,1-1 5-16,3 1 8 16,5-2 6-16,0 3 0 15,2-1 2-15,3 3 7 16,4-1 1-16,5 1-5 16,-3 1-2-16,6 0-3 0,4 0-3 15,5 0 1-15,1-1 1 16,5 2-1-16,4 0 1 15,1-2 2-15,6 3 0 16,2-4 5-16,6 3 14 0,3-2-10 16,8 0 1-16,3-2-2 15,5 0 0-15,3-1-6 16,6-1-4-16,2 1 0 16,2-2 1-16,4 2 0 15,3-2-4-15,1 2 3 0,2 1 0 16,3-1 0-16,-1 2-3 15,2 2 2-15,1-1 0 16,1 0 2-16,0-1 1 16,0 3 1-16,0-1 1 15,1 0 3-15,0 4-2 0,-1 0-2 16,0 4 0-16,0 1-1 16,-7 3 5-16,1 3 4 15,-3 3 0-15,-7 1-5 16,-1 9-3-16,-4-1 0 15,-3 7-4-15,0 3-5 0,-2 1-56 16,-1 5-62-16,-3-2-193 16</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57:02.405"/>
    </inkml:context>
    <inkml:brush xml:id="br0">
      <inkml:brushProperty name="width" value="0.05292" units="cm"/>
      <inkml:brushProperty name="height" value="0.05292" units="cm"/>
      <inkml:brushProperty name="color" value="#FF0000"/>
    </inkml:brush>
  </inkml:definitions>
  <inkml:trace contextRef="#ctx0" brushRef="#br0">2834 1184 595 0,'0'-10'2'0,"0"0"15"16,0 6 76-16,-2 0-9 16,-2 1-24-16,0 3-9 15,0 0-18-15,1 0-14 0,1 4-4 16,-3 2-2-16,4 4-5 15,0 5-3-15,1 5 5 16,0 10 2-16,0 5 1 16,0 8-2-16,0 7 3 15,0 3-4-15,0-1-4 0,0 3-6 16,-1-4 2-16,-1-5 0 16,2-6-1-16,0-5-1 15,0-6 1-15,2-4 1 16,1-1-1-16,2-1 0 15,-3-3 0-15,0-2-2 16,0-3 2-16,1-3 2 0,1-5-18 16,2-5-36-16,3-2-34 15,-2-13-18-15,-2-7-73 16,-3-7-170-16</inkml:trace>
  <inkml:trace contextRef="#ctx0" brushRef="#br0" timeOffset="244.7303">2589 1227 686 0,'-9'-6'24'16,"3"2"42"-16,6 1 61 15,11 3-46-15,13-1-73 16,5 1 46-16,9-1 3 15,9 0-21-15,0-3-24 0,2-2-9 16,-3 0-4-16,-2-2-64 16,-5-5-46-16,-3-2-141 15,-6-4-151-15</inkml:trace>
  <inkml:trace contextRef="#ctx0" brushRef="#br0" timeOffset="694.0411">3162 945 614 0,'8'16'4'16,"1"8"81"-16,1 10 16 0,4 10-18 16,-2 9 13-16,1 8-15 15,-3 3-16-15,1 3-15 16,-5-2-24-16,-4-5-21 16,-2-4 1-16,-2-3-14 15,-7-6-7-15,-2-6-3 16,4-8-2-16,1-11 12 0,2-6 2 15,4-12-5-15,0-4-29 16,12-10 11-16,5-2 22 16,4 0 2-16,4 5 3 15,6 7 17-15,-2 6 15 16,-2 8 9-16,0 6-13 16,-2 1-18-16,3-1-4 0,1-7-4 15,5-2 1-15,4-11 0 16,3-4-1-16,0-12-17 15,0-2-11-15,-3-8 18 16,-7-2 9-16,-4-1 5 0,-11 1 17 16,-5 4 0-16,-8 7-10 15,-4 8-1-15,-12 9 42 16,-3 13-22-16,-7 11-23 16,3 3-4-16,3 6-4 15,8-2-1-15,9-3-21 0,5-6-62 16,19-8-52-16,8-7-83 15,5-5-127-15</inkml:trace>
  <inkml:trace contextRef="#ctx0" brushRef="#br0" timeOffset="1194.4783">5082 1817 674 0,'4'0'91'16,"-1"-11"-20"-16,2-7 79 16,0-11-62-16,0-6-40 15,-1-12-3-15,0-4-3 0,-4-12-6 16,0-6-12-16,0-8-14 16,0-4-6-16,-2 1 0 15,2 8 3-15,0 11 14 16,5 13-9-16,2 15-4 15,4 16 0-15,3 11 0 0,7 6-11 16,4 9-2-16,10 11 4 16,8 1 3-16,7 6-2 15,-2 3 2-15,0-2-32 16,-8 1-36-16,-10-4-33 16,-10 1-24-16,-12-2 35 0,-8 0-52 15,-12-4-79-15,-12-3-187 16</inkml:trace>
  <inkml:trace contextRef="#ctx0" brushRef="#br0" timeOffset="1444.4158">5312 1411 707 0,'35'0'22'0,"5"0"44"15,4-4 103-15,4-1-68 16,0 4-33-16,-6 1-47 15,-3 8-18-15,-9 7-3 0,-7 7 14 16,-7 6 31-16,-4 6-19 16,-7 0 2-16,-2 1-2 15,-2-4 0-15,1-6-3 16,2-7-15-16,-3-6-6 16,4-8-2-16,0-4-12 0,-1-7-26 15,-1-7-36-15,-3-9-90 16,0-6-99-16,0-9-136 15</inkml:trace>
  <inkml:trace contextRef="#ctx0" brushRef="#br0" timeOffset="1545.2027">5752 1371 671 0,'11'-18'96'0,"0"10"-9"15,-5 5 4-15,1 3-55 16,-1 4-35-16,4 3-28 16,1 6-184-16,2-3-221 15</inkml:trace>
  <inkml:trace contextRef="#ctx0" brushRef="#br0" timeOffset="2228.0555">5976 1486 619 0,'0'0'164'0,"0"0"-55"16,0 0 2-16,0 0-57 15,0 0-40-15,0 0-10 0,0 0-2 16,47 147 1-16,-46-147-2 16,2-3 6-16,5-7 8 15,6-4-11-15,4-4-2 16,8 1 9-16,4 3 41 15,5 2 7-15,-3 9-13 16,-1 3-11-16,-2 6-22 0,-5 8-10 16,-6 3-3-16,0 3 0 15,-7-2 0-15,3-1-12 16,1-5-10-16,6-3 0 16,5-7 13-16,4-6 6 15,6-8 6-15,1-2 0 0,1-3-1 16,1 1 5-16,-4 2 4 15,-5 4-2-15,-6 3-3 16,-8 7-5-16,-6 0-2 16,-8 6-4-16,-2 5 2 15,-8 8 3-15,-5-1-1 0,-4 2-3 16,1 0 0-16,3-3 5 16,5-4-2-16,6-5-1 15,4-2-7-15,10-6 8 16,9 0 3-16,4 0 0 15,3 0 6-15,5 0 5 0,-1 0-3 16,-1 0-6-16,-1 0-3 16,-1 0-1-16,-4-3-5 15,1-5-6-15,-2-5 4 16,2-6-4-16,0-6-3 16,-1-6 6-16,-5-6 7 0,-2-7 3 15,-6-7 11-15,0-6 0 16,-3-7-11-16,-2 1-4 15,3 3-1-15,-2 5 5 16,-1 11 4-16,-2 9 8 16,-2 12 4-16,-3 12-1 0,-1 11-3 15,-8 8-10-15,-2 22-13 16,-1 14 6-16,1 12 6 16,2 14 7-16,4 6-4 15,5 1-1-15,3-5-3 16,7-5-1-16,3-9-26 0,4-10-49 15,0-9-34-15,2-7-41 16,4-9-90-16,2-10-13 16,0-4-194-16</inkml:trace>
  <inkml:trace contextRef="#ctx0" brushRef="#br0" timeOffset="3011.0349">9291 1344 517 0,'-2'0'235'16,"-16"2"-265"-16,-5 12 65 0,-7 6 24 16,-5 11-36-16,-2 2 8 15,2 2 26-15,6-1 21 16,7-6-12-16,11-9-22 16,11-8-37-16,4-11-2 15,14-8 15-15,9-13 40 0,7-9-27 16,6-11-5-16,3 1 8 15,-1 3 3-15,-7 12-7 16,-8 12-20-16,-12 14-16 16,-11 25-8-16,-8 18 11 15,-13 14 3-15,-10 14-1 0,-9 10 4 16,-9 6-1-16,-3 6-2 16,-2 1 3-16,-3 1-4 15,5-2 0-15,5-4-1 16,7-4 3-16,8-7-5 15,9-6 3-15,6-9-2 0,8-6 1 16,5-12 0-16,3-9-2 16,8-12-2-16,6-12 2 15,5-13 3-15,7-13 2 16,2-19 5-16,4-18 15 16,2-17 0-16,1-20 1 15,-3-12-7-15,-4-11-1 0,-3-5-8 16,-4 9-9-16,-7 10-1 15,-5 20-3-15,-4 19 4 16,-3 20 3-16,-5 18-1 16,0 11-2-16,-4 8-24 15,-1 3-30-15,1 10-55 0,0 7-53 16,4-3-97-16,3-1-191 16</inkml:trace>
  <inkml:trace contextRef="#ctx0" brushRef="#br0" timeOffset="3927.4495">9911 1408 765 0,'31'-29'2'16,"-11"10"-3"-16,-9 10 85 0,-9 9 19 16,-3 6-33-16,-11 13-37 15,-3 7-9-15,-1 10-3 16,0 3 3-16,2 5-4 15,4-2-2-15,8-6 12 16,3-8 5-16,15-9-23 16,11-12-9-16,11-8 4 0,6-13 1 15,10-7-3-15,0 0-1 16,-6 5-3-16,-4 7 1 16,-10 9-4-16,-9 11-6 15,-6 9 7-15,-2 5 8 16,-1 1-2-16,3-4-2 0,6-5-2 15,6-8 0-15,6-9 4 16,7-7 1-16,4-12 1 16,2-5-6-16,-4-7 1 15,-6-1 1-15,-7 0 8 16,-10 2 24-16,-9 5-21 0,-8 6-10 16,-6 7 0-16,-4 7 5 15,-7 5-13-15,-2 12-7 16,-1 0 7-16,1 4-1 15,7 0-6-15,6 1-12 16,7-3-23-16,17-7 19 0,11 1 6 16,7-2 15-16,8 3 7 15,1-2 1-15,-4 6 3 16,-5 2 0-16,-12 2-4 16,-13 6 0-16,-10-3 0 15,-7 4-1-15,-15-4 0 0,-8 1 11 16,-9-5-7-16,-6 0-1 15,-1-4 1-15,0-3-6 16,11-4-23-16,9-3 18 16,11-2 16-16,12-3 43 15,17-5-45-15,11-7-6 0,10 0 21 16,6-5 6-16,8-4-21 16,5-5-9-16,0-1-19 15,2-2-13-15,0-7 4 16,-2-6 2-16,-3-6 13 15,-2-6-4-15,-7-7 14 0,-3-7-2 16,-7-4 5-16,-4 0 3 16,-6 5 10-16,-4 7 9 15,-5 14-2-15,-7 13 0 16,-8 16-16-16,-5 15 9 16,-5 10 4-16,-9 22-20 0,-3 16 1 15,0 15 3-15,2 16 0 16,5 7 1-16,5 3 6 15,5 1 26-15,0-10-4 16,5-8-16-16,1-13-11 16,-1-10-25-16,-2-13-69 0,-1-8-23 15,-2-14 26-15,-3-9-35 16,-10-9-93-16,-7-17-246 16</inkml:trace>
  <inkml:trace contextRef="#ctx0" brushRef="#br0" timeOffset="4194.0215">11380 1326 698 0,'18'-6'131'16,"8"5"-129"-16,4 1 59 16,9 2 23-16,6 5-49 15,4 2-19-15,3 0-11 16,2 2-19-16,0-2-28 16,-5-2-55-16,-3-1-1 0,-8-1 91 15,-4 5 57-15,-8-1 42 16,-7 8 17-16,-5 4-24 15,-6 5-18-15,-4 1-41 16,-4 0-25-16,-1 0-2 16,-5-6-4-16,0-7-51 0,2-3-33 15,-1-11-34-15,1-5-36 16,2-8-16-16,0-8-56 16,2-8-44-16,0-5 185 15</inkml:trace>
  <inkml:trace contextRef="#ctx0" brushRef="#br0" timeOffset="4796.0149">11995 1364 456 0,'14'-18'136'15,"3"10"-21"-15,0 6-76 16,3 3-66-16,5 7-49 16,5-1-55-16,5 4 1 15,6-4-23-15,5-1-60 16,-1-5 274-16,1-1 214 0,-4 0-52 16,-5 0-65-16,-8 0-49 15,-7 0 9-15,-10 0-32 16,-10 6-42-16,-4 7 0 15,-13 7 13-15,-7 4-35 16,-4 5-17-16,-2 0-1 0,4 1-5 16,7 0-6-16,5-5-5 15,12-6 1-15,5-4-2 16,14-5 19-16,9-7-2 16,7-4 2-16,6-11 0 15,3-5-1-15,-1-6-1 16,-2-4 0-16,-9-4-2 0,-8-2-2 15,-9-2 0-15,-9 0-8 16,-6 2 7-16,-6 10-2 16,-6 5-10-16,-3 9 11 15,-2 8 5-15,0 2-4 16,2 5-2-16,3 4 1 0,5 1 1 16,6 0-6-16,4-2-8 15,14 1 1-15,5 0-1 16,6 1 8-16,7-1 6 15,3 4 2-15,0 2 0 0,-4 4 8 16,-4 0-4-16,-7 2 4 16,-10-2 0-16,-6-1-9 15,-6-2 11-15,-2-3 5 16,-1-5-1-16,-5-5-11 16,4-4-6-16,2-7-8 0,7-3 3 15,9-3 8-15,6 3 6 16,6 0 29-16,4 6 16 15,1 4 3-15,-2 6-16 16,-2 6-20-16,-4 5-7 16,-1 2-1-16,-4 5-9 15,-2-3-30-15,-4 1-65 0,0-2-48 16,-4-2 6-16,0-4-8 16,0-2-52-16,0 0-40 15,0-5 93-15,0-2-152 16</inkml:trace>
  <inkml:trace contextRef="#ctx0" brushRef="#br0" timeOffset="5137.9556">14570 1455 906 0,'0'31'-3'15,"1"6"7"-15,-2 6 100 16,1 0-38-16,1-4-8 16,1-6-10-16,-2-7-36 15,2-9-13-15,1-10-60 16,-1-7-72-16,-1-10-22 16,-1-13-51-16</inkml:trace>
  <inkml:trace contextRef="#ctx0" brushRef="#br0" timeOffset="5251.1665">14562 1265 615 0,'3'-1'189'0,"-3"1"-296"15,2 7 7-15,1 7-21 16,5-1-222-16</inkml:trace>
  <inkml:trace contextRef="#ctx0" brushRef="#br0" timeOffset="5581.3252">14918 1294 645 0,'0'0'349'0,"0"0"-335"16,0 0 80-16,0 0-29 15,0 0-60-15,0 0-7 0,0 0 4 16,-91 29 4-16,68-7 0 16,11 2-4-16,11 1-8 15,17-2-2-15,17 1 16 16,15 4 1-16,8-2 32 15,4 5 11-15,-3-2-26 0,-8 2-21 16,-13-1-5-16,-15-2 0 16,-16-2-2-16,-10-2-4 15,-17-5 5-15,-12-5-18 16,-10 0-51-16,-7-7-102 16,-8-3-115-16,-4-4-83 15</inkml:trace>
  <inkml:trace contextRef="#ctx0" brushRef="#br0" timeOffset="6844.9026">2516 2360 630 0,'0'-6'-24'0,"4"4"14"16,10 2 29-16,9 0 14 16,7 2 8-16,7 4 4 15,11-3-1-15,9 1-2 16,10-1-15-16,9 0-8 15,8-3-4-15,12 0-2 16,11-3-7-16,7-4-2 0,11-2-1 16,10 1 0-16,12-3 1 15,9-1 15-15,9-2 0 16,9 0-5-16,9-4-5 16,9-2 13-16,6-2-2 15,9 0-7-15,6-1-4 0,8 0-1 16,0 0 0-16,6 2 0 15,3 0-5-15,1 2-2 16,1 1 4-16,1 2-1 16,3-1 2-16,3 1-2 15,2 2 5-15,3 1-1 0,4 1-9 16,3 2 2-16,0 1 0 16,1 3-1-16,1 2 1 15,-2 1-1-15,-2 2 1 16,-1-2 15-16,-3 3 18 15,0 0-10-15,-1-3-6 0,-1 3-11 16,1 0-5-16,-4 0 0 16,1 0-1-16,-6 0-1 15,0 3 2-15,-4 0-1 16,-6 1-4-16,-3 2 6 16,-1 0-1-16,-6 1-5 0,-6 0 5 15,-1 1-1-15,-4-2-1 16,-7-2 0-16,-2 2 1 15,-2-2 0-15,-3 2 0 16,-7 0 1-16,-5-1 4 16,-3 2 3-16,-9-3 2 0,-9-1-8 15,-8-1-1-15,-8-2 0 16,-8 0 5-16,-8 0 17 16,-10 0-3-16,-10-2-15 15,-10 1-2-15,-15 1-4 16,-12 0 0-16,-15 0-15 15,-12 0-37-15,-12-3-12 0,-11 0-35 16,-6-4-101-16,-7-3-177 16</inkml:trace>
  <inkml:trace contextRef="#ctx0" brushRef="#br0" timeOffset="7378.9939">15869 1371 1678 0,'5'0'-131'16,"-3"-5"59"-16,4 2 72 15,0 3-8-15,-4 0-106 0,-3 0-118 16,-5 0-146-16</inkml:trace>
  <inkml:trace contextRef="#ctx0" brushRef="#br0" timeOffset="7566.0612">15856 1527 1707 0,'6'8'-66'0,"5"-5"-53"16,7 3 102-16,3-1-83 15,-1 1-125-15,-5-5-213 0</inkml:trace>
  <inkml:trace contextRef="#ctx0" brushRef="#br0" timeOffset="9963.9847">4088 3310 651 0,'-3'-3'50'16,"0"-2"24"-16,1 4 20 15,2-1-26-15,-4 2-19 16,3 0-16-16,1 0-17 16,-1 0-7-16,0 0-5 15,1 0 4-15,0-1 7 16,0-1-5-16,-1-2 1 0,1-2 0 16,-1-1-3-16,1-3-1 15,0 0 8-15,0-1 5 16,0 1 2-16,0 0-4 15,1 3 6-15,0-1-4 16,0 1-3-16,-1 2-1 0,0 2 4 16,0 0-5-16,0 3-3 15,1 7-7-15,0 10-24 16,3 10 10-16,-4 14 10 16,-4 11 2-16,-4 10 2 15,-9 5 4-15,-5 1-3 0,-5-1 2 16,2-5-5-16,3-6 1 15,4-11-1-15,8-8-1 16,8-8 2-16,7-7-9 16,11-6 4-16,13-8 6 15,13-2 16-15,12-6 23 0,10-10 3 16,9-2-12-16,0-4-10 16,-6 1-19-16,-5 1-3 15,-14 4-9-15,-10 2-17 16,-12 1-18-16,-7 2-20 15,-7-3-28-15,-3-5-58 0,-7-5-93 16,-2-9-227-16</inkml:trace>
  <inkml:trace contextRef="#ctx0" brushRef="#br0" timeOffset="10246.1276">4455 3517 725 0,'25'0'83'0,"7"0"-4"15,6 6 65-15,6 9-61 16,3 6-31-16,-5 4-18 16,-6 5-3-16,-8 4-19 15,-11 2-3-15,-11 1 4 0,-12 5 14 16,-14 1 28-16,-12 1-10 16,-8 4-26-16,-11 2-12 15,-4-3-4-15,1-1-1 16,3-3-32-16,5-7-32 0,10-8-30 15,8-8-65-15,13-9-130 16,10-8-155-16</inkml:trace>
  <inkml:trace contextRef="#ctx0" brushRef="#br0" timeOffset="10647.036">6108 3217 825 0,'6'2'24'0,"-3"14"-9"16,-2 16 54-16,-1 14-11 0,0 14-11 16,-1 9-8-16,-6 7-7 15,-3 0-10-15,0 1 10 16,-4-6 1-16,1-3-9 15,-1-7-10-15,0-4-2 0,3-9 2 16,2-8-7-16,5-7-5 16,4-9-3-16,0-9-8 15,4-13-68-15,5-5-66 16,-1-18-64-16,2-11-95 16</inkml:trace>
  <inkml:trace contextRef="#ctx0" brushRef="#br0" timeOffset="10916.4239">6269 3191 967 0,'2'-17'11'16,"-2"12"17"-16,-2 7 78 16,-2 19-36-16,-2 19-66 15,-1 14-1-15,-2 17 11 16,2 11 2-16,-1 5-4 15,3 0 0-15,3-8-4 0,2-8 10 16,2-11-10-16,5-9-3 16,0-8-3-16,-1-7 1 15,-2-11-2-15,-1-8-1 16,-3-9-38-16,0-8-48 16,-4-8-21-16,-7-16-88 0,-7-6-179 15,-5-13-114-15</inkml:trace>
  <inkml:trace contextRef="#ctx0" brushRef="#br0" timeOffset="11794.9612">6065 3698 617 0,'0'-3'48'0,"6"3"-58"0,12 3 32 15,8 1 56-15,11 1 17 16,5 0-11-16,7-2-1 16,3-3-11-16,1 0-2 15,-3 0-7-15,-8-6-13 16,-9 2-19-16,-8 1-18 15,-7 2-9-15,-11-1 7 0,-4 2 23 16,-3 5-8-16,-4 7-22 16,-5 4 0-16,-2 4-1 15,-2 7-1-15,1 3 0 16,2 0-1-16,4-2-1 16,6-1-2-16,0-5 0 0,9-3-1 15,8-6 0-15,3-5 7 16,5-5 2-16,4-3 6 15,4-8-1-15,1-8-1 16,0-5-5-16,-2-2-2 16,-6-6-1-16,-3-3 1 0,-8-2 2 15,-6 1-2-15,-7-1-8 16,-3 6-8-16,-8 1-3 16,-5 8-1-16,-3 9-5 15,-3 6-4-15,-1 4 12 0,2 9-6 16,1 2-17-16,5 1 12 15,4 0 15-15,8 1 1 16,2-2-3-16,11-5 8 16,6 0 4-16,5-3 2 15,2-1 0-15,5-1 7 0,-2 0 10 16,-1-1 1-16,-3 4-3 16,-1 0-8-16,-4 2-3 15,-3 2-2-15,-5 1-3 16,-3 2 0-16,-4 3-1 15,-3 2 0-15,-1 3 2 16,-5 3 0-16,-4 1 0 0,-1 1 0 16,0-1 0-16,3-2 0 15,3-5-1-15,4-5-4 16,0-3-3-16,9-6 3 16,3-2 6-16,4-3 1 15,0-2 2-15,2-3-4 0,-1 4 2 16,-1 3 15-16,-7 4-9 15,0 8-13-15,-4 3 4 16,0 5 0-16,-2-2-1 16,2-2 3-16,2-4-3 15,5-7-3-15,2-4 4 0,3-4 2 16,0-11 2-16,2-3-3 16,-3-5 1-16,-2 0 2 15,-5-1 14-15,-3 6 10 16,-2 4-19-16,0 6-6 15,0 4-5-15,3 4-12 16,9 0-3-16,8 0 14 0,13 0 2 16,9-3-22-16,10-7-3 15,6 2-20-15,1-2-128 16,0 0-168-16,-4-2-263 16</inkml:trace>
  <inkml:trace contextRef="#ctx0" brushRef="#br0" timeOffset="13070.2575">9280 3698 397 0,'-4'0'41'16,"-1"0"-8"-16,0 0 84 16,2 0-44-16,0 0-24 15,-1-2 0-15,0 1-2 0,-1 1-3 16,-1 0 10-16,-3 0-1 16,-4 6-23-16,0 6-17 15,-5 4-11-15,-2 7-3 16,-1 7 1-16,4 2 1 15,4 2-1-15,6-2 4 16,6-3 0-16,4-6 4 0,11-7 9 16,9-10 19-16,4-6 17 15,9-13 13-15,7-14-5 16,5-9 3-16,6-13-22 16,3-7-28-16,1-8-5 15,-4-4-1-15,-6-2 8 16,-8 1 0-16,-9 1-6 0,-11 1-1 15,-11 7-3-15,-7 5-2 16,-2 9 1-16,-8 11-3 16,-3 9-3-16,-4 11 0 15,-1 14-6-15,-5 10-9 0,-2 17 1 16,-3 16 6-16,0 15 8 16,1 10 1-16,4 6-2 15,9 1 1-15,9-5-4 16,5-5 3-16,11-10-2 15,8-11-1-15,5-9 4 0,4-10 1 16,1-10 3-16,1-5 1 16,0-8 2-16,-2-2 6 15,-6-7-1-15,-3 4-2 16,-6 1-1-16,-6 3-2 16,-6 12-13-16,-3 10 7 0,0 5 4 15,-1 6-2-15,1 1 0 16,0-4-1-16,10-8-1 15,9-7-6-15,6-9 10 16,6-7 3-16,5-13 5 16,2-7 9-16,0-10-5 15,-4-2 0-15,-7-1 12 0,-7 0 0 16,-10 1-15-16,-10 6-6 16,-17 7-1-16,-8 7-5 15,-6 7-14-15,-5 6-33 16,1 6-37-16,5 7-37 15,6 3-97-15,9-3-169 0</inkml:trace>
  <inkml:trace contextRef="#ctx0" brushRef="#br0" timeOffset="14012.9145">11145 3579 654 0,'2'-9'154'0,"-2"2"-154"0,0 4 46 16,0 3 64-16,0 4-78 15,0 8-28-15,0 8 4 16,0 4 14-16,2 8 11 15,1 1 5-15,-1 3-12 16,0-5 3-16,3-4-2 0,-1-3-9 16,3-11-4-16,2-6-7 15,5-6-2-15,2-2 4 16,4-6 7-16,-1-2 2 16,-1 5-4-16,-1 1-6 15,-4 4-3-15,-2 11 1 16,-2 4 14-16,-1 1-8 0,-1 3-10 15,2-5 1-15,2-5-1 16,3-7-1-16,3-3 4 16,5-6 1-16,3-9-1 15,0-1-4-15,-1-1-5 0,-3-3 3 16,-2 0-3-16,-3-1-3 16,-4 1-2-16,-1-4-14 15,-1 2-17-15,-2 4 3 16,-1 1 21-16,-2 6 11 15,1 6 3-15,-3 4-3 0,-1 1-8 16,1 7 5-16,0 4 6 16,2 5 0-16,3-2 2 15,6 0 3-15,4-2 5 16,5-2 8-16,6-3 8 16,5-7-3-16,7 0 4 15,1-3-5-15,4-5-10 0,2-5-2 16,0 0-5-16,-3-4 2 15,0 1-7-15,-4-3 6 16,-7 0-4-16,-5 0 5 16,-8 3 4-16,-9-1 5 15,-9 4-1-15,-3 4 1 0,-11 5-15 16,-10 4-7-16,-7 4 0 16,-4 10 5-16,0 6 1 15,2 7 2-15,6 3 3 16,11 1-6-16,11-2-3 15,6 0 1-15,18-6-2 0,10-4 8 16,11-4-31-16,11-6-54 16,8-4-62-16,7-3-54 15,8-2-144-15</inkml:trace>
  <inkml:trace contextRef="#ctx0" brushRef="#br0" timeOffset="14949.0338">13813 3620 740 0,'-15'-6'30'0,"-4"2"-38"0,-5 1 45 15,-3 3 30-15,-2 0-2 16,-1 6-1-16,5 4-24 16,6 1-11-16,9 1 1 15,8 1-30-15,15-1-15 16,14 2 19-16,15 5-2 16,7 4 4-16,7 6 20 0,-2 4 24 15,-5 1 3-15,-11 5-21 16,-12 0 1-16,-14-2 1 15,-11-1-6-15,-11-1-6 16,-13-1-7-16,-8 2-8 16,-9-3 3-16,-10-1-2 0,-5-2-2 15,-7-3-3-15,-1-3 0 16,1-7-3-16,7-6-9 16,9-5-1-16,10-5-6 15,12-1-1-15,12-7 0 0,10-10 1 16,11-1-1-16,16-6 3 15,12-6 9-15,12-6 0 16,12-1 4-16,10-4 2 16,5 0 0-16,6-3 20 15,-2 0 11-15,-2 7-15 16,-9-4-10-16,-9 5-6 0,-10-1-2 16,-12 5 0-16,-10 3 4 15,-12 4-2-15,-6 5 3 16,-8 6 1-16,-5 4-5 15,-10 8-8-15,-5 2 8 16,-4 10-6-16,-3 6 3 0,5 8 3 16,3 0-2-16,8 0-2 15,8 3 4-15,7-8 1 16,14-5 4-16,7-3 9 16,11-11 6-16,6-3 4 15,9-12-14-15,5-8 0 0,7-11-3 16,5-4-3-16,7-12 1 15,2-7 9-15,0-7 1 16,-5-4-10-16,-6-3-2 16,-9-3-2-16,-10 2-1 15,-13 3-4-15,-10 10-6 16,-12 9-25-16,-9 13 19 0,-7 15 12 16,-8 16-3-16,-12 15 0 15,-6 22 1-15,-4 14 6 16,-1 13 1-16,2 10 2 15,4 8 0-15,9 1-2 0,5-4 1 16,9-7 1-16,4-5 0 16,3-9 0-16,6-9-1 15,-1-9-2-15,-3-11-44 16,-3-8-54-16,-2-7-47 16,-5-8-84-16,-12-8-315 0</inkml:trace>
  <inkml:trace contextRef="#ctx0" brushRef="#br0" timeOffset="15049.4298">14627 3400 1109 0,'33'-12'-8'0,"12"1"19"0,9 8 71 16,5 3-50-16,2 10-39 16,2 2-81-16,-1 6-68 15,-1-3-180-15</inkml:trace>
  <inkml:trace contextRef="#ctx0" brushRef="#br0" timeOffset="16761.4127">17487 2920 735 0,'-1'-1'8'0,"-6"3"-11"16,-3 16 51-16,0 7 5 15,0 9 2-15,-1 10-9 0,0 4-1 16,3 3-8-16,-1 0 3 16,1 2 2-16,-2-3-8 15,1-3 0-15,-5-1 0 16,1 4-10-16,-3-6-10 15,1 0-5-15,-3 0-6 0,3-5 1 16,2-4-2-16,2-8-1 16,3-2 3-16,3-7 2 15,3-5 1-15,1-4 2 16,1-3 3-16,-1-2-4 16,1 0-3-16,1-1-2 15,-1 3-3-15,0-3 1 0,0 1 0 16,0-2 0-16,-1-1 3 15,1-1-1-15,-1-3-6 16,1-7-17-16,1-5-57 16,-3-8-62-16,1-6-87 15,-5-3-194-15</inkml:trace>
  <inkml:trace contextRef="#ctx0" brushRef="#br0" timeOffset="16911.5326">17102 3380 361 0,'4'0'517'0,"9"2"-494"16,9 4 106-16,8 4 36 16,3 1-64-16,3-2-52 15,-3 0-39-15,1-4-13 16,-1-5-51-16,0-7-45 16,-1-9-55-16,1-11-34 0,1-9-150 15</inkml:trace>
  <inkml:trace contextRef="#ctx0" brushRef="#br0" timeOffset="17495.2373">17646 2888 533 0,'5'-15'369'15,"-2"9"-271"-15,-2 8-15 16,-1 14-50-16,-4 10 21 16,-1 11 5-16,1 7-17 15,2 6-12-15,0 4-13 16,0 0-8-16,1-2-2 0,0 0 2 15,-3-3 5-15,-2 1 5 16,-1-2-7-16,-2-1-7 16,-4-3 3-16,-1-7-3 15,0-3 0-15,1-10-1 16,3-8-3-16,4-5 4 16,2-5-4-16,4-6-22 0,6 0 3 15,3-3 10-15,3 0 7 16,3 3 2-16,-1 0-1 15,0 6 1-15,-1 4-1 16,1 4 5-16,1-1-1 16,3-3-1-16,3-6 0 0,7-4 4 15,8 0 2-15,6-12-4 16,3-5-2-16,2-2 0 16,-2-1-2-16,-2-2-2 15,-7 0 2-15,-8 2 0 0,-8 2 2 16,-4 6-3-16,-8-1 2 15,-6 8 0-15,-8 5 0 16,-6 0-10-16,-6 7 5 16,-2 8 2-16,0 1 7 15,1 6-4-15,6 0-3 16,7 3-2-16,7-2-6 0,7-2 7 16,14-1 0-16,4-5-1 15,7-1 5-15,6-3-1 16,0-4-14-16,2-1-61 15,2-2-33-15,0-2-62 16,1-2-93-16,1 0-132 0</inkml:trace>
  <inkml:trace contextRef="#ctx0" brushRef="#br0" timeOffset="17949.0644">18722 3566 606 0,'-7'-9'82'16,"-1"-6"-72"-16,1 5 33 15,4-1 12-15,-3 3 18 16,-1 4 14-16,-5 0-35 15,-1 4-19-15,-5 0 14 0,0 4 3 16,0 3-3-16,5 3-27 16,1 3-12-16,10 2-18 15,4 4 8-15,15 0 10 16,4 6 7-16,4-1 3 16,5 2-1-16,0 2 5 15,-3-5 5-15,-5 1-2 0,-3-3-3 16,-9-6 7-16,-5-2 0 15,-5-4 2-15,-4-2-6 16,-8-1-1-16,-6-3 0 16,-4-2-11-16,-2-1-5 0,-2 0-4 15,-3-4-4-15,2-2-38 16,5 0-17-16,4 1-20 16,4 4-26-16,4 1-35 15,5 0-63-15,3 0-98 16,1-2-234-16</inkml:trace>
  <inkml:trace contextRef="#ctx0" brushRef="#br0" timeOffset="18413.0887">19269 3579 361 0,'1'-9'278'0,"1"2"-218"0,-7 3 16 16,-9 4 27-16,-3 0-18 16,-6 0-26-16,-1 7 3 15,-2 6 5-15,4 2-23 16,4 8-18-16,6 1-18 16,8 2 5-16,6 5 8 0,6-3 6 15,8-1-11-15,8-1-10 16,5-4 0-16,1-6 1 15,3-2-3-15,0-5-25 16,-4-6-41-16,1-3-24 16,-3-3-61-16,-7-8-92 0,-5-5-182 15</inkml:trace>
  <inkml:trace contextRef="#ctx0" brushRef="#br0" timeOffset="18513.0148">19337 3663 791 0,'-29'0'174'0,"-1"4"-104"0,-1 6-25 15,6 8-39-15,5-1-7 16,5 3-8-16,8-3-69 16,5 0-86-16,2-4-81 15,12 0-246-15</inkml:trace>
  <inkml:trace contextRef="#ctx0" brushRef="#br0" timeOffset="19061.3402">20481 3644 471 0,'8'37'10'15,"-3"3"86"-15,-4 7 44 16,-1 2-24-16,2 1-13 16,-5 0-18-16,-3-1-15 15,-2-2-18-15,-4-3-13 16,-4-5-9-16,-2-3-3 0,-2-4 10 16,-3-5-11-16,2-3-18 15,3-7-7-15,2-4 1 16,4-9-3-16,3-4-13 15,3-7 7-15,-1-10-2 16,6-10-7-16,1-5 12 0,3-6 7 16,8-10 6-16,9-4 3 15,12-8 4-15,12-4-9 16,16-2-7-16,13-2-3 16,11 7 4-16,2 7 19 15,-5 12 21-15,-8 13 0 0,-13 11-41 16,-18 11-4-16,-16 7 10 15,-12 7 3-15,-11 7-9 16,-6 6 1-16,-12 3 4 16,-10 4 0-16,-8-2 1 15,-7 2-1-15,-3-5 0 0,1-4 0 16,4-1-23-16,5-8-50 16,10-4-72-16,4-5-79 15,11-7-214-15</inkml:trace>
  <inkml:trace contextRef="#ctx0" brushRef="#br0" timeOffset="19532.3281">21245 3569 491 0,'2'27'21'0,"-2"4"134"16,-2 2-23-16,-4-2-9 15,-1-1-27-15,-3-3-41 16,2-6-26-16,-1-3-15 16,2-7-10-16,3-5 2 15,3-4 5-15,1-5 1 0,6-8 10 16,9-4-18-16,6-3-3 16,7-2-2-16,6 0 1 15,2 5 7-15,3 3-5 16,-3 4-3-16,-5 3-1 15,-5 5 1-15,-8 0-3 0,-3 5-3 16,-4 2-16-16,-4 0-6 16,1-1 12-16,0-3 10 15,4-3 8-15,8 0 3 16,4-6 0-16,6-6-1 16,2-1-3-16,1-2 4 0,-6-1 27 15,-6 2-11-15,-10 0-14 16,-10 4 14-16,-8 2 16 15,-14 1-25-15,-6 4-7 16,-6 2 3-16,-2 1-7 16,3 2 4-16,5 4-48 0,4-1-87 15,10 1-67-15,8-3-183 16</inkml:trace>
  <inkml:trace contextRef="#ctx0" brushRef="#br0" timeOffset="20029.7952">22238 3135 794 0,'1'-3'69'0,"-1"3"-51"15,-2 14 33-15,-6 11-24 0,-1 13-9 16,-5 10 13-16,1 12 1 15,-3 7 1-15,-3 3-10 16,-1 1-9-16,-1-5 4 16,1-3 16-16,2-8 7 15,5-12-10-15,7-6-15 16,6-13-12-16,12-10 1 0,13-12 4 16,9-7 35-16,11-12-6 15,1-8-22-15,-1-5-9 16,-10-6 9-16,-12 4 4 15,-13 3-12-15,-10 8-1 0,-15 4-8 16,-11 7-4 0,1 10-8-16,-2 0-5 0,4 6-92 15,4 4-69-15,6 1-159 16,9-1-368-16</inkml:trace>
  <inkml:trace contextRef="#ctx0" brushRef="#br0" timeOffset="20328.3245">22683 3667 753 0,'-6'0'99'16,"-4"0"-70"-16,-5 7-16 16,-2 4 20-16,-3 5-2 15,-1 1-10-15,2 0-3 16,2 1 8-16,8-2-5 15,6-6-22-15,5-3 1 0,12-4 4 16,4-3 17-16,6 0 27 16,2 0-8-16,2 3 2 15,-2 4-12-15,0 4-25 16,-2 2-3-16,2-2-3 16,-2-2-26-16,0-4-28 0,1-5-25 15,1-7-4-15,0-8-5 16,0-7-31-16,-1-4-54 15,-1-6-192-15</inkml:trace>
  <inkml:trace contextRef="#ctx0" brushRef="#br0" timeOffset="20697.2091">23268 3101 882 0,'-3'-5'-33'0,"-14"5"51"0,-3 17 35 15,-4 8-30-15,-3 12 0 16,-5 9-3-16,0 11 16 16,-3 4 12-16,2 5-1 15,6 0-4-15,4 0 5 16,8-5-14-16,11-7-16 0,8-8-9 16,14-9-4-16,11-9-1 15,6-9 1-15,8-9 7 16,4-9 18-16,2-4-5 15,4-11-16-15,-7-3 7 16,-4-7 11-16,-11 2-16 16,-11 0-5-16,-13 2 1 0,-11 3-1 15,-13 5-6-15,-9 5-3 16,-6 6-3-16,-3 1 1 16,2 4-22-16,4 3-8 15,6 2-35-15,10 1-59 16,6-3-115-16,5-3-210 0</inkml:trace>
  <inkml:trace contextRef="#ctx0" brushRef="#br0" timeOffset="20921.5104">23621 3601 1028 0,'-4'12'-15'16,"-7"6"-16"-16,-2 5 57 15,1 7 40-15,-2-1 7 16,5 0-18-16,4-5-23 0,4-1-26 16,1-8-4-16,3-6 0 15,3-3-20-15,3-6-30 16,1-2-39-16,-3-6-25 16,1-5-28-16,-2-7 4 15,3 0-28-15,-5-2-38 16,-1 0-7-16</inkml:trace>
  <inkml:trace contextRef="#ctx0" brushRef="#br0" timeOffset="21945.1845">24026 3113 724 0,'0'0'16'0,"-3"10"9"16,-5 7 43-16,-1 7 8 15,-4 10-13-15,0 9-15 16,-2 4-14-16,-2 4-8 16,-1 2-19-16,2 0-3 0,0-2 0 15,2-4-2-15,3-3 5 16,5-8-6-16,4-2-10 15,4-7 2-15,4-6 10 16,5-5 0-16,2-2 2 16,2-4 1-16,2-7 2 15,0-3-1-15,0-2 0 0,-1-3 0 16,-1-4-2-16,-1-2 0 16,-3 2-2-16,-2 1-2 15,1 0 0-15,-4 4-3 16,0 0 4-16,-3 4 12 15,-1-3 13-15,2 2 9 0,0 1-17 16,2-3-11-16,1-1-2 16,1-2 0-16,2-1 0 15,4-2 4-15,-2-2-2 16,0-2 8-16,-2-1 17 16,-1 0-2-16,1-2-1 0,-4-1-2 15,2 1-9-15,-3 1-8 16,0 1-1-16,-1 2-5 15,-1 1-2-15,-1 5-4 16,-2 5-1-16,2 1-5 16,-2 3-13-16,-4 4 3 15,3 1 15-15,-2-2 2 0,1-2 3 16,1-1-1-16,0-2-2 16,1-1 9-16,5-1 5 15,-3-4-3-15,1 1-6 16,1-1-1-16,0-2-1 0,-1 0 0 15,-1 0 0-15,4-2 0 16,-2 1-2-16,2-3-1 16,1-1 1-16,-1-1-1 15,1-4-2-15,0 5-7 16,1-1-3-16,-3 2 9 0,0 3 3 16,-3 2 1-16,-1 4-1 15,0 0 1-15,1 2-4 16,-3 0-5-16,0 0-5 15,0 0 1-15,-1 0 1 16,0 6 1-16,0 5 2 0,-2 1 6 16,-1 6 1-16,-4 0 0 15,4 4 2-15,-5-1-1 16,3 0-1-16,-1 1 3 16,0-1-2-16,4-3 0 15,-1 1-1-15,3-3 4 16,-2 1-3-16,4-3-1 0,-2-3 2 15,4 1 0-15,-2-3-1 16,4 0 5-16,-4-5 2 16,2 1-3-16,-1-1-2 15,0-3-5-15,-1 0-54 16,-1-1-49-16,0 0-26 0,-1-6-44 16,-2-5-228-16</inkml:trace>
  <inkml:trace contextRef="#ctx0" brushRef="#br0" timeOffset="22263.0533">24600 3110 740 0,'7'-6'92'0,"-3"1"-67"16,-2 2 117-16,0 6-37 16,-2 11-82-16,-6 10-40 15,-1 8 42-15,-6 11 16 0,-4 11-19 16,-2 6-1-16,-1 2-12 16,-4 1-4-16,4-2-1 15,2-7 0-15,2-3-1 16,3-7-1-16,6-7 0 15,0-3-1-15,3-7-18 0,3-8-15 16,-1-5-5-16,2-7 1 16,-2-6-48-16,0-2-93 15,0-12 27-15,0-7-10 16,-1-5-42-16,0-4-78 16</inkml:trace>
  <inkml:trace contextRef="#ctx0" brushRef="#br0" timeOffset="22584.0772">24404 3629 198 0,'2'-18'408'0,"5"7"-289"16,8 2-44-16,6 8 0 15,3 1-9-15,6 0-3 16,3 6-7-16,0 2 11 16,0-2-21-16,-4 1-29 0,-4-4-9 15,-7-2-2-15,-4-1-1 16,-4 0 2-16,-5 2 3 16,-3 5-4-16,0 5-21 15,-6 7-1-15,0 4 16 16,-3 2 3-16,0 1 0 0,0-2 2 15,3-7-1-15,4-4-14 16,-2-6-13-16,6-7 1 16,5 0 15-16,1-9-57 15,0-7-57-15,4-3 24 16,1-5 65-16,1-2 18 16,-1-2-63-16,-1 5-118 0,-3-1-57 15,-4 7 252-15,2 7 125 16,-6 3-1-16,1 7-103 15,3 0-97-15,-1 7-79 16,6 3-174-16</inkml:trace>
  <inkml:trace contextRef="#ctx0" brushRef="#br0" timeOffset="22879.5497">24938 3645 381 0,'11'0'178'0,"-2"0"-11"16,-6 0 14-16,1-1-24 15,-4 1-63-15,2-3-57 0,-2 3-36 16,-6 0-6-16,-2 4 0 15,1 5 2-15,-5 2 3 16,0 5-2-16,1 2 3 16,6 4-1-16,1 2 7 15,2-1 3-15,4 1-4 16,7 0-2-16,2-3 3 0,9-4-7 16,-2-1-24-16,-2-2-22 15,0-7-36-15,1-2-8 16,1-5-28-16,-7-1-34 15,0-6-133-15</inkml:trace>
  <inkml:trace contextRef="#ctx0" brushRef="#br0" timeOffset="22966.4042">25045 3736 586 0,'-6'-10'156'16,"-4"2"-140"-16,-3 3 107 15,-2 1-13-15,-4 4-75 16,0 0-13-16,0 3-15 0,-1 3-9 15,5 3-34-15,1 1-74 16,7-1-82-16,3 0-99 16</inkml:trace>
  <inkml:trace contextRef="#ctx0" brushRef="#br0" timeOffset="23299.0463">25219 3709 634 0,'14'-11'112'0,"-3"-2"-111"16,-4 3 136-16,-5 2 4 15,-4 2-90-15,-7 0-20 16,-5 3-1-16,1 3-13 16,-1 0-10-16,4 5-5 15,2 3-7-15,7 6-2 0,5 5-4 16,9 4 18-16,5 4-1 15,-1 1-2-15,2 3 1 16,-3-1 4-16,-3-3-4 16,-9-3 13-16,-2-7 7 15,-6-1-17-15,-4-5-4 0,-6-4-1 16,-3-2-3-16,-6-5-25 16,-5-2-33-16,-9-6-44 15,-3-8-33-15,-8-4-69 16,-3-5-87-16</inkml:trace>
  <inkml:trace contextRef="#ctx0" brushRef="#br0" timeOffset="23595.2651">24384 3113 795 0,'6'-6'551'0,"-2"-1"-564"0,-1 3 3 16,-1 4-11-16,-2 0-156 16,-6 0-245-16</inkml:trace>
  <inkml:trace contextRef="#ctx0" brushRef="#br0" timeOffset="31760.8061">24330 5236 994 0,'0'6'176'16,"-5"0"-172"-16,-5 2-15 16,2 0 36-16,1 1-9 0,1-2-5 15,0-1-9-15,1-1-29 16,-2-5-119-16,-4-2-165 16</inkml:trace>
  <inkml:trace contextRef="#ctx0" brushRef="#br0" timeOffset="32063.3507">24323 4701 112 0,'13'-42'701'0,"-1"1"-710"0,-1 7 8 15,0 3 22-15,3 0-17 16,-4 4-3-16,-5 4 2 15,0 3 32-15,-3 3 53 16,-9 3-8-16,-6 4-11 16,-6 6-29-16,-8 1-31 0,-6 3-13 15,-5 5 3-15,-4 7-22 16,-1 2-47-16,-1 4-61 16,10-1-150-16,4-2-267 15</inkml:trace>
  <inkml:trace contextRef="#ctx0" brushRef="#br0" timeOffset="32365.0118">24768 5509 702 0,'-3'4'112'0,"-3"-4"19"15,2-4 42-15,1-8-69 16,-3-3-55-16,-2-6-5 16,-2-4 7-16,-3 0-16 15,1-2-17-15,-1 0-15 0,-1 1-4 16,1 2-3-16,5 3-26 15,-2 1-36-15,5 1-60 16,1 1-59-16,2 0-72 16,2 2-56-16</inkml:trace>
  <inkml:trace contextRef="#ctx0" brushRef="#br0" timeOffset="32621.4249">24684 5097 472 0,'6'-23'70'0,"2"-2"18"15,-1-5-32-15,3-3-15 16,2-1 23-16,1-2 12 15,4 1-18-15,5 1-26 0,-2 0-10 16,4 3-6-16,-3 2 21 16,-1-2 33-16,-2 1 4 15,-5 3-19-15,-1 0-6 16,-6 2-14-16,-3 0-9 16,-6 1-1-16,-4 2 6 15,-11 0 12-15,-9 0-18 0,-6 3-13 16,-5 1-5-16,-6 5-6 15,-6 3-2-15,-6 6-3 16,-6 4-53-16,-3 10-47 16,0 7-77-16,-1 4-106 15,3 4-286-15</inkml:trace>
  <inkml:trace contextRef="#ctx0" brushRef="#br0" timeOffset="39451.6584">3783 7013 604 0,'0'3'74'0,"0"-2"-72"16,0-1 13-16,0-1 77 15,2-9 59-15,1-5-101 16,2-7-12-16,0-9 11 16,4-8 6-16,2-6 0 15,0-9-18-15,4-10-16 0,4-5-9 16,-1-7-4-1,4-2-5-15,-4 3-3 0,1 4-1 16,-2 7 2-16,-4 14 1 16,-4 6 2-16,1 11 7 15,-4 8 7-15,-1 6-4 0,-1 5-6 16,-1 7 0-16,2 7-2 16,-1 5-5-16,3 15-25 15,1 13 20-15,2 11 12 16,2 15 2-16,-3 10-8 15,1 1 2-15,1 3 3 0,-2-4 0 16,0-5-3-16,2-6-1 16,-3-10 2-16,-1-4-3 15,1-4 3-15,-3-6 0 16,-1-8-1-16,-1-4-2 16,1-6 1-16,-4-5 1 0,0-5-24 15,0-6-49-15,0-9-45 16,-8-12-32-16,-4-10-137 15,-3-8-76-15</inkml:trace>
  <inkml:trace contextRef="#ctx0" brushRef="#br0" timeOffset="39627.6268">3847 6529 791 0,'10'0'106'0,"9"0"-79"15,8 0 81-15,5 0 0 0,10 0-27 16,3 0-38-16,1-1-22 16,0-1-13-16,-2-1-52 15,-4 2-135-15,-4-2-136 16,-3 1-228-16</inkml:trace>
  <inkml:trace contextRef="#ctx0" brushRef="#br0" timeOffset="40504.0443">4406 6494 505 0,'1'-1'165'16,"-1"4"-119"-16,3 10-40 16,-1 7 45-16,4 10 40 15,2 5-40-15,-3 9 7 0,3 2-10 16,-4 0-4-16,0-2-4 15,-4-5-14-15,0-5-4 16,0-10 1-16,-2-7 0 16,2-8-3-16,0-9-7 15,3-11-4-15,6-11 8 16,4-6-8-16,6-5-6 0,2 1-3 16,1 5 0-16,1 11 7 15,0 10 5-15,-4 9-4 16,-2 14 11-16,-4 8 6 15,0 5-9-15,-4-2-7 16,0 1-1-16,0-2-5 0,3-7-2 16,4-6-47-16,6-10-72 15,4-4-90-15,2-8-140 16</inkml:trace>
  <inkml:trace contextRef="#ctx0" brushRef="#br0" timeOffset="40848.0168">5198 6479 1177 0,'-25'7'5'16,"-2"6"-6"-16,1 4 3 16,6 2 1-16,6 5 0 15,9 1 4-15,9 0-20 16,17-2 18-16,12 4-3 15,7-4 11-15,6 4 18 0,-1-4 21 16,-3 2-2-16,-11 2-24 16,-11 2-13-16,-14 0-2 15,-8 1 9-15,-18 0 2 16,-13 0-6-16,-14-3-7 16,-7-4-4-16,-5-5 4 0,-1-5-6 15,5-7-31-15,10-5-87 16,13-2-56-16,10-7-45 15,12-3-124-15</inkml:trace>
  <inkml:trace contextRef="#ctx0" brushRef="#br0" timeOffset="41634.0815">5650 6591 2 0,'-1'0'366'0,"-2"-2"-305"15,1-1 41-15,2 2-33 16,0 0-4-16,0-1-6 16,0 1-6-16,0 1 16 15,0-1 3-15,0 1-7 16,1 0-9-16,-1 0-8 0,0 0-10 15,0 0-5-15,0 0-6 16,0 0-11-16,0 0-1 16,0 0 0-16,0 0-1 15,0 0-3-15,0 0-1 16,0 0 0-16,0 0-5 16,0 0 0-16,0 0-3 0,0 0-3 15,0 0-2-15,0 0 2 16,1 1 1-16,2 2 0 15,-2-1 1-15,0 4 0 16,1 3-1-16,1 4-1 0,3 7-1 16,0 7 6-16,3 8 4 15,-2 3 6-15,2 5-2 16,-2 1 5-16,-2-4 3 16,-4-2-5-16,0-5 0 15,2-6-2-15,-3-7-1 0,0-8-3 16,1-4-2-16,3-7-1 15,2-2 3-15,4-12 4 16,2-6-3-16,5-3-4 16,2-1-5-16,-2 2 1 15,1 5-4-15,-7 9 3 0,0 5-7 16,-3 4-1-16,-2 8 5 16,0 0 1-16,2 1 0 15,5-9-6-15,7-2-21 16,-1-5-5-16,6-9 9 15,1-4-16-15,1-1-25 0,-8 2 43 16,-2 2 20-16,-5 5-11 16,-2 4-73-16,0 3-68 15,-3 0-92-15,6 0-28 16,2-2-26-16</inkml:trace>
  <inkml:trace contextRef="#ctx0" brushRef="#br0" timeOffset="41914.0503">6311 6703 278 0,'16'-8'469'0,"-6"1"-367"16,-5 3 13-16,-4 2-12 16,-1 2-9-16,-6 0-43 0,-7 2-19 15,0 6-14-15,-6 3 2 16,1 2 5-16,1 3-12 16,2 5-2-16,2 0-1 15,5 5-3-15,4-2 1 16,4 2-6-16,4-2 1 15,9-3 0-15,2-3 0 0,5-3 0 16,1-4-8-16,3-3-54 16,0-5-25-16,-3-3-25 15,-2-1-14-15,-1-8-47 16,-5-4-30-16,-2-5-109 16</inkml:trace>
  <inkml:trace contextRef="#ctx0" brushRef="#br0" timeOffset="42019.1879">6375 6784 533 0,'-20'0'423'0,"-2"0"-291"16,1 6-87-16,1 4-22 16,4 3-6-16,4 2-16 0,3-1-4 15,9 1-14-15,0-5-94 16,10-2-56-16,4-2-47 16,5-6-190-16</inkml:trace>
  <inkml:trace contextRef="#ctx0" brushRef="#br0" timeOffset="42351.7086">6645 6695 433 0,'7'-9'90'16,"-3"4"-9"-16,-1 2 26 15,1 3-3-15,1 0 0 16,0 8-39-16,0 9 0 15,0 2-7-15,-1 8-3 16,-2 2-4-16,-2 3-18 16,-2-1-4-16,-4-5-3 0,0-1 3 15,0-6-4-15,5-8-8 16,1-6-5-16,14-5-18 16,10-12 19-16,11-9-2 15,10-6-5-15,11-5-9 0,5 0-23 16,-3 2-1-16,-4 4 0 15,-11 8-26-15,-12 5-111 16,-16 3-204-16</inkml:trace>
  <inkml:trace contextRef="#ctx0" brushRef="#br0" timeOffset="42906.233">3961 7458 743 0,'-16'-4'93'16,"7"-1"-70"-16,10-2-26 15,19 1 11-15,10 2 16 0,16 0 14 16,16-2 37-16,16 1-18 16,17-1 1-16,16 1-15 15,13-4-5-15,14 0 2 16,8-5-8-16,3-1-9 15,5 0 0-15,4-1 12 0,1-1-6 16,3-1-6-16,0 0 9 16,5-3-6-16,2 0-14 15,2-2-11-15,-3 1 4 16,-9 0-3-16,-8 3 1 16,-11 3-1-16,-17 2-3 0,-17 6 0 15,-19 3 2-15,-14 2 2 16,-18 2-2-16,-12 0-1 15,-15-1-1-15,-8 2-17 16,-10 0-20-16,-7-3-16 16,-7 1-12-16,-12-2-66 0,-7 0-45 15,-4-6-67-15,-3-3-103 16</inkml:trace>
  <inkml:trace contextRef="#ctx0" brushRef="#br0" timeOffset="43083.9169">7498 6725 1331 0,'2'3'63'15,"-1"-3"-52"-15,2 0-11 16,-2-5-69-16,-1 0-292 0</inkml:trace>
  <inkml:trace contextRef="#ctx0" brushRef="#br0" timeOffset="43220.9362">7452 6972 1199 0,'0'0'71'15,"0"0"-1"-15,0 0-33 0,0 0-38 16,0 0-41-16,0 0-164 16,0 0-245-16</inkml:trace>
  <inkml:trace contextRef="#ctx0" brushRef="#br0" timeOffset="47872.0566">9299 6632 617 0,'0'-4'8'15,"-7"-2"11"-15,1 5 59 16,-5 1-43-16,-2 0-9 0,-4 3 0 16,0 4 2-16,-4 4 1 15,-1 6 8-15,1 3-9 16,1 7-20-16,2 3-3 16,4 3-5-16,6 2-2 15,4 2 0-15,4-6 0 16,9-5-5-16,8-5 6 0,10-5 9 15,8-11-2-15,7-5 6 16,4-5 8-16,4-11 8 16,2-4-1-16,-5-5 0 15,-3-2-2-15,-8 2 0 16,-8 3 5-16,-10 6 12 0,-7 3 4 16,-9 6 10-16,-2 7-5 15,-6 2-33-15,-5 10-26 16,-2 7 2-16,-3 4 5 15,2 5 1-15,3 3-2 0,7-1-2 16,4-3 1-16,6-4-5 16,10-5 0-16,7-9 7 15,4-5-1-15,2-4 3 16,6-11 1-16,-1-5 1 16,-2-5 1-16,-1-3-1 0,-4-3-4 15,-6-5 10-15,-6 1-1 16,-8 0-1-16,-6 0-1 15,-2 1-4-15,-10 7 0 16,-4 7-10-16,-2 4-3 16,-1 5 2-16,-1 7-10 15,3 1 3-15,1 9 3 0,3 4 0 16,5 3-7-16,5 3 9 16,2-1 5-16,8-2 2 15,8-2-1-15,3-6 7 16,6-4 3-16,2-5 9 15,3-1 6-15,1-9-2 0,0-3-5 16,-2-2 0-16,-5 2 1 16,-6 2-2-16,-4 4 0 15,-6 1-1-15,-5 6-2 16,-2 0-7-16,-1 3-4 16,-1 7-4-16,-5 2 9 0,0 3-1 15,-2 2 2-15,3 2-3 16,2-3-2-16,3-2 0 15,0-2-3-15,6-5-1 16,5-5 5-16,2-2 4 16,6-2 0-16,1-5 1 0,2-2-1 15,0-4-4-15,3-1 2 16,-4 1-1-16,0-1 0 16,-5-1 1-16,-1 2 1 15,-5 4-1-15,-3 2-1 16,-4 3-2-16,-3 4 0 0,0 8-4 15,-4 4 0-15,1-1 5 16,1 6 1-16,2-4 0 16,2-1-6-16,11-4-3 15,7-2 10-15,5-1-3 16,4-1 3-16,1 2-1 16,2 3 1-16,-5 3-2 0,-6 1 8 15,-6 3-3-15,-3 2-3 16,-7-2-1-16,-4-2 2 15,-1-3 0-15,-1-2 0 16,-2-5 1-16,1-3 2 0,2-1 3 16,0-6 0-16,4-4-14 15,4 0-6-15,2 0 2 16,2 4 2-16,0 4 3 16,-1 2-2-16,0 5 1 15,-1 5 5-15,-1 0-1 16,5 1 2-16,-1-4-2 15,6-1 3-15,4-6-3 0,6-5 3 16,1-7-6-16,3-5-22 16,2-9-8-16,-1-6 18 15,-2-7 11-15,-2-8-9 16,-2-10-8-16,-1-8-16 16,-5-7-12-16,-1 1 1 0,-2 4 15 15,-5 7 33-15,-2 12 8 16,-4 14 34-16,-4 14 14 15,-4 17 3-15,-2 9-8 16,-5 20-63-16,-1 18 17 0,0 14 3 16,2 9 8-16,3 8-4 15,3-1 10-15,0-5-1 16,6-8-15-16,2-10-3 16,3-10-46-16,-1-12-40 15,-2-11-29-15,-3-11-22 0,-5-7-111 16,0-14-184-16</inkml:trace>
  <inkml:trace contextRef="#ctx0" brushRef="#br0" timeOffset="47915.2203">10873 6682 385 0,'37'-7'199'0,"13"-2"-176"16,12 3 63-16,13-1-49 0,9 0-36 15,8-1-248-15</inkml:trace>
  <inkml:trace contextRef="#ctx0" brushRef="#br0" timeOffset="48300.1403">12385 6219 717 0,'5'6'110'15,"-2"13"-127"-15,-1 15 85 16,-2 12 54-16,0 14-60 15,0 9-5-15,-2 5 12 0,-1 0-20 16,0-3-13-16,3-8-13 16,0-8-12-16,3-10-8 15,4-8-1-15,-1-11-10 16,1-8-55-16,-4-9-29 16,-2-9-24-16,-1-6-35 0,-8-10-199 15</inkml:trace>
  <inkml:trace contextRef="#ctx0" brushRef="#br0" timeOffset="48448.5933">12332 6720 300 0,'18'9'420'0,"6"1"-365"15,6-2 32-15,5-2 14 16,5-6-65-16,0-4-40 16,-1-10-131-16,-3-8-60 15,-3-3-44-15,-4-4-37 16</inkml:trace>
  <inkml:trace contextRef="#ctx0" brushRef="#br0" timeOffset="48869.171">12729 6469 176 0,'0'0'14'16,"0"0"-83"-16,0 0 94 16,0 0 169-16,0 0 51 15,0 0-92-15,0 0-27 16,72-277-9-16,-72 304-63 0,2 11 15 16,0 16-4-16,0 10 23 15,-1 3-4-15,0 4-22 16,0-6-23-16,0-9-25 15,1-11-9-15,1-11-4 16,2-11-7-16,4-8-15 16,3-10-6-16,5-5 1 0,3-9-22 15,-1 2 9-15,1 1 32 16,-5 6 6-16,-4 5 3 16,-2 9 4-16,-2 4 4 15,4 1-9-15,5-2 1 0,10-7-3 16,7-7 3-16,9-3-3 15,5-10 1-15,1-6 0 16,-3-5 2-16,-5-1-1 16,-9 0 20-16,-10 3 19 15,-13 2-10-15,-9 6-17 16,-11 7-16-16,-11 4-1 0,-3 14 3 16,-1 3-1-16,5 4 1 15,8 2-40-15,14-4-50 16,8-3-33-16,18-6 13 15,12-4 58-15,10-3 40 16,11-3-128-16,6 0-65 0,5-7-51 16</inkml:trace>
  <inkml:trace contextRef="#ctx0" brushRef="#br0" timeOffset="49633.2463">14694 6859 393 0,'6'0'210'0,"2"-2"-156"15,1-5 50-15,6-5 30 16,5-3-37-16,3-4-38 16,4-4-3-16,2-4-11 15,3-5 9-15,1-2-7 0,-1-3-5 16,2-3-15-16,-4-1-10 16,-2 5-8-16,-4 5-4 15,-7 8-5-15,-5 9-1 16,-8 14 0-16,-6 6-9 15,-10 15-25-15,-8 14 34 0,-9 15 5 16,-7 13-6-16,-8 12 7 16,-4 7-16-16,-3 8-23 15,-1 2 10-15,1 2 19 16,3-9 7-16,7-8 0 16,5-6 3-16,6-7 13 0,8-13 7 15,5-12-7-15,8-10-7 16,3-9-5-16,5-11-6 15,2-9-4-15,8-18 22 16,8-13 0-16,5-12 7 16,6-13 0-16,6-15-3 0,2-7-9 15,3-6-5-15,-2 0-4 16,-3 5-3-16,-8 13 1 16,-8 11-2-16,-8 16 0 15,-10 17 2-15,-4 15-4 16,-13 9-5-16,-5 13-3 0,-1 6 1 15,2 5-16-15,5 0-26 16,8-3-54-16,7-6-87 16,9-8-68-16,11-9-94 15</inkml:trace>
  <inkml:trace contextRef="#ctx0" brushRef="#br0" timeOffset="50136.0672">15396 6535 800 0,'23'-15'79'15,"-4"5"-55"-15,-1 9 75 16,-4 5-11-16,-1 11-63 16,-6 9 21-16,-4 6 16 15,-2 5-22-15,-5 2-12 0,-5-3-7 16,-3-4-10-16,0-6-5 15,2-7-2-15,3-7 0 16,3-6-1-16,4-4-1 16,10-6-4-16,7-2-20 15,12-4-3-15,9-3 15 16,13 2 5-16,6 3 6 0,3 0-1 16,5 3 4-16,-3-3-2 15,-4 1-2-15,-8 1 0 16,-4-2 2-16,-9-1-1 15,-9 1 1-15,-7 0 2 16,-9 0 4-16,-9 3 22 0,-3 3 5 16,-13 2-8-16,-8 3-24 15,-6 8-7-15,1 8 2 16,4 3 12-16,3 4-4 16,11 2-6-16,8-1-4 15,15-1 0-15,10-5 9 0,8-4-1 16,5-5-3-16,2-4-14 15,-1-6-42-15,-4 0-63 16,-4-7-38-16,-4-4-50 16,-8-4-105-16,-6-2-142 15</inkml:trace>
  <inkml:trace contextRef="#ctx0" brushRef="#br0" timeOffset="50236.6945">16191 6634 771 0,'-37'4'202'0,"-8"9"-150"16,1 3-49-16,1 5-1 15,9 0-38-15,8-3-89 16,9-4-110-16,11-5-301 0</inkml:trace>
  <inkml:trace contextRef="#ctx0" brushRef="#br0" timeOffset="50783.0136">16809 6520 394 0,'4'-4'107'0,"-6"2"-45"15,-17 2 14-15,-6 8 19 0,-10 6 2 16,-4 7 12-16,1 0-32 16,4 5-35-16,7-2-9 15,12-4 0-15,11-7-21 16,14-5-28-16,15-8 30 15,15-4-2-15,9-10 0 0,9-5-9 16,4-2 8-16,-3 3 20 16,-6 5 8-16,-11 6 2 15,-10 7-27-15,-12 11-17 16,-14 11 0-16,-7 10-3 16,-14 8-3-16,-14 9 13 0,-11 8 2 15,-9 1 0-15,-9 4-1 16,-6 3 7-16,0 1 23 15,3-1-4-15,7-4-10 16,10-3-6-16,13-7-7 16,10-8-9-16,13-7 1 0,7-11-7 15,4-11 1-15,10-7 11 16,7-7 7-16,7-13 12 16,5-11 10-16,5-10-6 15,4-11-10-15,1-7-9 16,-4-6-5-16,-4-4-3 0,-8-1-6 15,-9 3-32-15,-9 4-6 16,-8 9 19-16,-1 10 21 16,-11 10-1-16,1 12-1 15,-2 10 2-15,0 5-8 16,2 7-9-16,1 6-47 0,5 1-15 16,2 2-51-16,8-6-124 15,9-8-126-15</inkml:trace>
  <inkml:trace contextRef="#ctx0" brushRef="#br0" timeOffset="51515.4975">17427 6442 803 0,'10'-7'90'15,"-9"4"-90"1,-5 6 39-16,-8 10 21 0,-5 11-45 0,-3 10-7 15,-2 2 22-15,0 7 5 16,5 0 6-16,5-4 5 16,9-4-8-16,5-12-37 15,16-8 7-15,11-11-3 0,11-5 3 16,9-13 0-16,5-5-2 16,1-2-1-16,-3 4 5 15,-9 4 17-15,-8 5-21 16,-8 8-7-16,-8 3-2 15,-6 8-1-15,-2 3 1 16,1 3 1-16,3-3 1 0,3-2 3 16,7-9-2-16,4-3 2 15,4-6 1-15,3-8 1 16,-4-5-2-16,-2-2 3 16,-7 0 0-16,-8-1 18 15,-8 4-9-15,-6 2-6 0,-7 6-9 16,-7 4-8-16,-4 5-5 15,-1 1 1-15,2 7 11 16,5 1 0-16,7 4 2 16,5 0-9-16,15-3 0 15,13 0 14-15,9 1 1 0,8 0-4 16,2 1 1-16,-2 2-3 16,-3 3 3-16,-10 2-1 15,-12 1-1-15,-8-1 6 16,-10-1-3-16,-3-1 1 15,-5-4 5-15,-4-3-4 0,0-5-3 16,5-4-4-16,2-1-7 16,6-8-8-16,10-1-2 15,8 0 8-15,4 2 7 16,2 6 12-16,2 2 7 16,-3 2-4-16,-2 7-5 0,-6 3-3 15,-2-3-2-15,-2 1 0 16,1-2 1-16,0-2-1 15,3-3-1-15,2-3-31 16,2-2-38-16,2-5-27 16,-1-3-26-16,-1-5-47 0,2-4-49 15,1-1-125-15</inkml:trace>
  <inkml:trace contextRef="#ctx0" brushRef="#br0" timeOffset="51896.1242">19026 6621 627 0,'11'0'139'0,"-8"3"-131"16,-4 5 60-16,-10 6 47 16,-7 1-49-16,-4 5-38 15,-4 2 15-15,0-2 4 16,2 4-8-16,7 0-13 16,6-1-10-16,11 0-9 0,7-5 2 15,15-2 15-15,13-6-2 16,12-4-10-16,9-6-5 15,7 0-3-15,3-11-7 16,1-4-18-16,-5-2 11 16,-7 0 8-16,-11 3 2 0,-8 2-2 15,-11 7 0-15,-11 5-1 16,-9 3 1-16,-7 11-2 16,-4 3 13-16,-7 4 2 15,0 1-6-15,0-3 0 16,4-3-6-16,3-6-52 0,4-5-40 15,4-5-29-15,3-7 6 16,5-8-119-16,4-7-83 16</inkml:trace>
  <inkml:trace contextRef="#ctx0" brushRef="#br0" timeOffset="52563.5847">19540 6609 658 0,'4'-21'168'0,"-3"11"-154"15,-1 5-41-15,2 5 10 16,3 5-7-16,9 5-39 15,7 4 28-15,8-1-28 16,7 0-91-16,6-3 83 0,1-2 70 16,1-5 16-16,-3-1 39 15,-5-2 42-15,-8 0 13 16,-6-2 24-16,-8 1 4 16,-9 0-46-16,-6 1-28 15,-9 0-22-15,-7 4-29 16,-4 4-13-16,-4 1 10 0,1 7 19 15,1 3-9-15,6 1-5 16,4 6-2-16,10-1 5 16,4 3-2-16,14 0-11 15,11-4 9-15,7-3-6 0,7-2-2 16,2-7-2-16,2-2-40 16,-4-7-60-16,-1-3-15 15,-7 0 13-15,-5-8-17 16,-7-2 27-16,-7-6 45 15,-6-1 13-15,-5 0-1 0,-11 1-2 16,-7 1 58-16,-10 5 51 16,-5 3 33-16,-3 6-19 15,-1 1-57-15,4 2-28 16,7 4-4-16,6 1-2 16,13 1-7-16,6-2-66 15,11 1 9-15,10-4 15 0,5-2 31 16,7-1-4-16,5 0-25 15,4-4 21-15,1-4-61 16,4-5-2-16,-3-3 101 16,1-1 143-16,-8-6 1 15,-6 2 11-15,-9 0-34 0,-11 5-50 16,-8-2-8-16,-5 8-4 16,-10 1-33-16,-2 4-28 15,-2 5-4-15,2 0 8 16,2 11 3-16,6 5-8 15,3 7-8-15,11 8 3 0,13 5 10 16,10 3-1-16,3 3-3 16,6 0 0-16,-3-5-2 15,-6-3-3-15,-10-6-1 16,-11-2-2-16,-9-8-4 16,-11-2-2-16,-15-5 0 0,-10-2-43 15,-15-5-89-15,-11-4-107 16,-12-3-158-16</inkml:trace>
  <inkml:trace contextRef="#ctx0" brushRef="#br0" timeOffset="53300.1343">9229 8028 543 0,'0'21'273'16,"0"5"-273"-16,-2 6 16 15,0 6 104-15,1 2-27 16,-1-3-45-16,-1-5-1 0,3-5-21 16,0-7-16-16,0-6-6 15,0-10-31-15,0-5-122 16,4-12-180-16</inkml:trace>
  <inkml:trace contextRef="#ctx0" brushRef="#br0" timeOffset="53477.2742">9275 7915 960 0,'9'7'8'0,"2"7"-23"16,9 3 15-16,4 2-47 15,5 0-181-15,3-4-61 16</inkml:trace>
  <inkml:trace contextRef="#ctx0" brushRef="#br0" timeOffset="53714.0439">9556 8081 374 0,'0'0'244'0,"0"0"-70"16,0 0 1-16,0 0-65 16,0 0-15-16,0 0-44 15,0 0-35-15,26 213-11 16,-30-202 2-16,4-9 2 15,1-5-1-15,12-11 4 0,6-6-7 16,6-3-2-16,2 0 1 16,2 5-2-16,0 5 9 15,-6 6 16-15,-4 7-10 16,-4 11-2-16,-4 7-11 16,-1 3 0-16,0 0-4 0,4 0-4 15,4-2-69-15,6-4-77 16,5-5-7-16,7-6-30 15,4-1-42-15,2-3-242 16</inkml:trace>
  <inkml:trace contextRef="#ctx0" brushRef="#br0" timeOffset="54115.2106">11766 7730 642 0,'9'0'120'16,"-2"2"-88"-16,-5 19 35 15,0 7 33-15,-1 15-31 16,-1 11-13-16,0 6 17 0,0 5-9 16,-2 0-18-16,1-4-22 15,-1-8-6-15,2-7-1 16,0-9-5-16,0-8-6 16,0-8-2-16,0-8-28 15,-2-9-74-15,-3-4-42 16,-4-14-47-16,-3-7-312 0</inkml:trace>
  <inkml:trace contextRef="#ctx0" brushRef="#br0" timeOffset="54664.0613">11598 8069 566 0,'18'7'346'0,"7"1"-342"16,9 0 21-16,5-1 53 15,5-3-62-15,-2-3-17 16,1-1-47-16,-3-10-94 15,-2-6 3-15,-2-8 38 16,0-4-91-16,-3-7 49 0,0-6 119 16,-2-6 56-16,-2-4 11 15,-4-6-12-15,0 3-2 16,-4 3 18-16,-5 10 51 16,-4 10 42-16,-5 14-35 15,-5 13-1-15,-2 11-23 0,-2 14-37 16,-3 13 2-16,-1 11 24 15,1 8 22-15,0 8-8 16,1 0-22-16,2-1-16 16,-2-6-17-16,1-9-20 15,3-9-7-15,0-14-2 0,0-7-18 16,7-12-12-16,9-3-2 16,3-7 2-16,4-1 13 15,2 3 15-15,1 2 5 16,-1 3 20-16,-4 10-5 15,-1 7-7-15,0 1-8 0,1-1-2 16,3-4 1-16,6-5 0 16,4-8-8-16,5-5-17 15,3-9-2-15,-3-3-3 16,-3-2 17-16,-7 1 13 16,-9 5 32-16,-11 4-6 0,-7 5-14 15,-8 4-3-15,-11 10-18 16,-2 6 10-16,-3 5 3 15,4 6-5-15,10-4-3 16,8-2-55-16,11-4-55 16,16-5-7-16,12-5 18 0,12-5-58 15,8-2-117-15</inkml:trace>
  <inkml:trace contextRef="#ctx0" brushRef="#br0" timeOffset="55484.4218">14491 8156 644 0,'-15'-3'45'0,"1"3"8"16,-4 0 24-16,-2 8 10 0,2 5-31 15,-2 4-8-15,4 2-27 16,1 3-2-16,6 2 14 16,6-4-4-16,2-3-8 15,8-6 2-15,10-8-5 16,5-3 14-16,9-14 11 0,8-9-4 16,5-9-17-16,7-7-11 15,0-5-5-15,1-8 10 16,-1-4 18-16,-6 0-6 15,-6-3-12-15,-9 5-7 16,-7 1-5-16,-7 11-4 0,-9 12-2 16,-5 8-3-16,-7 11-1 15,-10 11-17-15,-5 9 9 16,-5 15 8-16,-6 9 6 16,-1 12-1-16,2 6 2 15,5 5-2-15,8-1 0 16,8-4-1-16,7-7-1 0,9-8 1 15,12-9-1-15,8-8 5 16,8-9 4-16,7-8 0 16,5-2 3-16,6-13 5 15,-3-3 0-15,-2 1-3 0,-11 1 4 16,-8 4 5-16,-12 5-12 16,-9 5-11-16,-8 7-2 15,-8 6 4-15,-4 4 5 16,-2 0-2-16,0 2-5 15,1-5-7-15,5-4 0 16,5-3 5-16,5-7-16 0,7 0 8 16,7-4 18-16,5-2-1 15,2 3-3-15,2 3 4 16,-1 1 6-16,-1 8-6 16,-3 3-6-16,-2 0 2 15,-1-2-5-15,-3-3-41 0,1-4-42 16,-2-3-20-16,0-1-3 15,0-8-26-15,0-3-81 16,-1-2-88-16</inkml:trace>
  <inkml:trace contextRef="#ctx0" brushRef="#br0" timeOffset="55948.2092">15559 7586 830 0,'1'2'128'0,"-2"19"-101"16,-1 14-33-16,-5 14 66 15,0 15-14-15,-1 8 19 16,2 4 10-16,4-5-14 15,0-4-20-15,5-11-18 0,4-8-15 16,2-13-4-16,-1-8 0 16,-2-10-8-16,-1-4-36 15,-2-9-35-15,-2-4-12 16,-3-7 23-16,-6-9-60 16,-1-5-64-16,-1-4 7 0,0 0-102 15</inkml:trace>
  <inkml:trace contextRef="#ctx0" brushRef="#br0" timeOffset="56313.8303">15620 8076 280 0,'41'-5'277'16,"4"-1"-93"-16,3-1-33 0,0 2-17 15,-2-1-30-15,-6 2-19 16,-8 1-25-16,-7-1-26 16,-9 4-2-16,-7 0-7 15,-6 2-12-15,-5 4-9 16,-6 4-4-16,-7 4 6 0,-4 2 0 15,-2 1 4-15,-1 4-3 16,3 0 2-16,6-4 2 16,9-1-3-16,6-3-11 15,9-5 3-15,14-6 9 16,6-2-1-16,7-6-3 16,7-2-1-16,-1-2 0 0,-4 1-2 15,-3 4 20-15,-5 5 18 16,-6 0-25-16,-4 8-12 15,0 1 4-15,2 1-2 16,1-1-3-16,2 0-1 0,0-2-26 16,-3-2-20-16,-3-1-26 15,-6 0-39-15,-3-1-77 16,-7 0-70-16,-3-1-118 16</inkml:trace>
  <inkml:trace contextRef="#ctx0" brushRef="#br0" timeOffset="79182.1379">4564 11540 1009 0,'0'-18'-6'0,"-2"-3"-6"15,2 4 43-15,0 3 4 0,0 4-25 16,0 3 5-16,-4 5 9 15,-1 2-6-15,-2 8-21 16,-3 7 6-16,1 4 7 16,0 6 3-16,3 7 2 15,3 5-7-15,0 5-6 0,3 7 3 16,0 4-2-16,0 5 0 16,-3 3 6-16,-3 3 1 15,-4-2-5-15,-4 1 0 16,-1-6-7-16,-3-5 5 15,2-3-1-15,2-10-2 0,1-7-3 16,4-10 0-16,1-6 4 16,3-8-3-16,1-10 1 15,3-14-9-15,-1-12 6 16,2-12-1-16,0-11 5 16,2-12-2-16,5-10 2 0,7-6 0 15,5-10 2-15,4-2 6 16,10-2 9-16,3 2 6 15,11 1 7-15,2 3-5 16,7 6-5-16,5 10 3 16,-1 9-3-16,-3 12-3 0,-6 14-1 15,-9 15-12-15,-9 17-6 16,-12 11-2-16,-8 21-12 16,-8 7 22-16,-4 6 2 15,-1 6 1-15,-4-1-1 16,-6 0-4-16,-7-3-2 0,-7 1 2 15,-12 1 3-15,-9 1 0 16,-7-1-2-16,-8 0-1 16,1-8-3-16,5-4-11 15,6-9-32-15,11-10-31 16,10-8-35-16,12-6-30 16,14-8-34-16,2-7-28 0,17-6-98 15</inkml:trace>
  <inkml:trace contextRef="#ctx0" brushRef="#br0" timeOffset="79652.2101">5952 11039 404 0,'-4'-13'38'0,"-3"-1"66"16,-1 2-2-16,-1-1-16 15,3 0-5-15,-1 3-2 16,-1 1 1-16,-4 5-8 15,-4 4-13-15,-7 9-31 16,-7 11-11-16,-10 6-8 0,-8 13 2 16,-9 12-2-16,-8 11-2 15,-1 12-1-15,-3 9-4 16,4 10-1-16,6 4 1 16,10 1 17-16,10-3 8 15,11-1-2-15,6-5-7 16,10-5-8-16,9-9-1 0,3-6-3 15,13-5 0-15,9-9-7 16,10-7-3-16,8-10 10 16,7-8-2-16,7-6 0 15,4-9 0-15,-2-7-12 0,2-6-44 16,0-4-43-16,-5-6-66 16,-6-7-169-16</inkml:trace>
  <inkml:trace contextRef="#ctx0" brushRef="#br0" timeOffset="80848.9335">7424 10884 617 0,'-5'-10'61'0,"2"1"35"0,3 8 47 16,2 1-59-16,8 17-50 16,6 11 14-16,7 13-6 15,10 13-25-15,7 15-10 16,9 9-4-16,2 8 2 16,3 2-2-16,-2 1 1 15,-8 1 1-15,-11-4 15 0,-11-4 11 16,-13-1 19-16,-9-1-2 15,-15-4-4-15,-13-1-11 16,-8-4-5-16,-10 0-12 16,-8-6-5-16,-8 0-1 15,-8-6-6-15,-4-6-4 0,-6-7-31 16,-2-8-24-16,4-8-31 16,1-9-42-16,11-6-35 15,9-7-88-15,13-7-73 16</inkml:trace>
  <inkml:trace contextRef="#ctx0" brushRef="#br0" timeOffset="81206.1008">8486 11619 827 0,'0'3'77'0,"13"1"-49"0,12 1 28 16,12 1 52-16,14 1-17 16,10-1-12-16,8 0-24 15,3-1-12-15,-4-2-27 16,-6 1-16-16,-13-2-57 16,-13 1-25-16,-12 2-30 0,-12-1-93 15,-10 1-86-15,-9 1-207 16</inkml:trace>
  <inkml:trace contextRef="#ctx0" brushRef="#br0" timeOffset="81312.8713">8683 11908 806 0,'-1'13'86'0,"8"-8"-77"16,22-3 92-16,9-4 9 15,11-5-23-15,1-1-32 16,-1 0-47-16,-2-1-172 0,-10 2-353 15</inkml:trace>
  <inkml:trace contextRef="#ctx0" brushRef="#br0" timeOffset="81695.9629">9823 11971 427 0,'0'3'70'0,"-3"1"-65"0,0-4 16 16,-1 3 19-16,-1-3 17 15,-2 0 25-15,1 0-13 16,-2 0 4-16,-1 0 35 16,-3 0-28-16,1 0-16 15,0 0-3-15,-1-6-5 16,3 2-17-16,3-3-25 0,1 1-7 16,3-1-1-16,0 3-5 15,1 1-1-15,0 2-9 16,-1-1-59-16,0 1-76 15,-3-5-156-15,1-3-318 0</inkml:trace>
  <inkml:trace contextRef="#ctx0" brushRef="#br0" timeOffset="82087.4146">9626 11501 174 0,'-7'-33'489'0,"3"-4"-438"16,4-3 50-16,6-1 3 15,6-2-39-15,5 0-27 0,8-3 0 16,6-1-15-16,4-1 3 16,7 1 3-16,2-1-5 15,5 1-9-15,-5 0-1 16,-1 6-5-16,-8 1-1 15,-8 5-3-15,-11 6 6 0,-11 4 10 16,-6 5 11-16,-16 2 2 16,-12 6-10-16,-13 4-5 15,-13 3-4-15,-17 5-9 16,-11 5-5-16,-12 7-1 0,-9 4-3 16,-4 5-33-16,-1 0 10 15,5 4-10-15,4-1-24 16,6 1-37-16,5 0-54 15,3-1-94-15,1-3-81 16</inkml:trace>
  <inkml:trace contextRef="#ctx0" brushRef="#br0" timeOffset="83607.9297">3639 10515 978 0,'-25'-2'-6'0,"4"11"-13"16,4 16 11-16,6 12 21 15,5 16-6-15,-1 19-3 16,2 20 11-16,-2 14 13 16,-1 17 7-16,-6 16 1 15,-9 15 6-15,-4 9 9 0,-7 10-11 16,-5 5-12-16,-2 5-9 16,2-1-6-16,6-5 6 15,8-4 6-15,8-13-2 16,13-8-5-16,8-16-6 15,18-14-6-15,12-15-2 16,17-14-6-16,12-15 3 0,18-14-3 16,14-13 4-16,17-11-1 15,15-12 0-15,20-8 1 16,10-8-4-16,15-5-13 16,9-5 4-16,11-1-7 15,6-1-3-15,11-5 16 0,8-1 4 16,7-6 1-16,10-3 1 15,6-1 7-15,6-3 8 16,4-1-6-16,6 0 1 16,2 1 0-16,-1 3-10 15,0 3 3-15,-3 1-6 0,-5 4 4 16,-8 1 0-16,-6 3-3 16,-8-2 3-16,-11 1-1 15,-10 1 2-15,-15 0-6 16,-12 1 5-16,-13 0 1 15,-17 3 7-15,-11-3-3 16,-15 6 3-16,-11-3 1 0,-14 3-3 16,-13-2-1-16,-8 1-4 15,-11-4-3-15,-8-6 3 16,-6-5-12-16,-7-5-5 16,-6-8 6-16,-6-5 9 0,-3-7 2 15,-5-7 0-15,-6-5 0 16,-4-8-2-16,-2-3 0 15,-4-6-4-15,-2-5-2 16,0-4 0-16,0-5 4 16,-2-7 2-16,0-8-1 0,2-3 0 15,1-4 1-15,-1-4 0 16,1-3-2-16,0 1 1 16,2 0 0-16,-3 1 0 15,-1-3 1-15,0 5-1 16,-4 0 0-16,2 1 0 0,0 1 2 15,-2 1-4-15,2 0 2 16,1 2-2-16,0 2-7 16,0 5-6-16,-1 4 2 15,-3 5 9-15,-1 10 4 16,0 6 1-16,-4 7-1 16,-3 4 1-16,-2 4 0 0,-2 3 0 15,-1 6-1-15,-2 3 1 16,-5 3-1-16,-2 6 2 15,-5 5 1-15,-5 3 0 16,-5 6-5-16,-6 2 3 16,-5 3-2-16,-5 4 0 0,-6 1-1 15,-5 1 0-15,-8 1 1 16,-3 2-1-16,-9 1 2 16,-6 3-2-16,-7 0 3 15,-7 2-2-15,-7-1 0 16,-5 3 0-16,-8 0 2 0,-4-1 4 15,-7 1-7-15,-1-1 2 16,-6 2 2-16,-2-3-1 16,-4 4 2-16,-4-1-5 15,-2 4 1-15,-6-1 1 16,-1 1-1-16,-7 3 0 0,0 0-4 16,-6 0 0-16,1-2 5 15,-1 1 0-15,-2 0 2 16,3 0 0-16,-3-1-3 15,-1 3 7-15,4-1-2 16,-6 2-1-16,2 1 3 0,2-1 0 16,1 0 0-16,7-1-8 15,-3-1 4-15,9-2-1 16,1-1-1-16,6 0-2 16,5-1 3-16,5 0-1 15,7 4-6-15,6 1-41 0,3 1-77 16,2 6-88-16,1 1-227 15</inkml:trace>
  <inkml:trace contextRef="#ctx0" brushRef="#br0" timeOffset="99769.8487">16111 11021 756 0,'5'-14'0'16,"-2"4"2"-16,-2 5 23 15,0 3 39-15,-5 6-13 0,-2 7-47 16,0 3-5-16,1 6 3 16,1 5 11-16,1 3 8 15,1 4 8-15,2 5 0 16,-2 7 3-16,-3 4-9 15,-2 6-9-15,-2 6-4 16,-4 1-6-16,-2 4-2 0,2 0 0 16,-2-1 0-16,2-3-2 15,2-2 2-15,2-6-1 16,3-2-1-16,-3-6 1 16,5-1 2-16,0-4 1 0,0-1 3 15,2-7-6-15,0-6 0 16,0-5-1-16,3-8-1 15,-1-7-14-15,4-6-22 16,0-8 4-16,2-9 25 16,2-9-3-16,-2-7-43 15,3-6-52-15,-1-9-21 0,2-2-7 16,-1-4-46-16,-2-7 11 16,-1-3-11-16</inkml:trace>
  <inkml:trace contextRef="#ctx0" brushRef="#br0" timeOffset="100066.4221">16038 11496 142 0,'6'-75'116'0,"1"1"15"15,2 5 18-15,0 5-22 0,0 6-37 16,2 8 7-16,0 4-5 16,2 5-31-16,5 4-13 15,3 1-4-15,4 4-2 16,7 4-6-16,7 6-7 16,1 8-11-16,2 10-9 15,-4 5-2-15,-5 16 0 0,-8 8 10 16,-7 4 6-16,-7 4-1 15,-7 1 1-15,-3 0-6 16,-8-2 3-16,-8 2-7 16,-10-2-2-16,-9 1-3 15,-8 0-1-15,-7-2-4 0,-3-1 0 16,0-5-3-16,3-5-15 16,5-5-34-16,8-7-37 15,11-6-42-15,10-4-43 16,12-11-89-16,7-5-105 0</inkml:trace>
  <inkml:trace contextRef="#ctx0" brushRef="#br0" timeOffset="100520.9722">17337 10512 390 0,'30'-32'-1'0,"-10"3"14"16,-11 9 102-16,-5 2 23 16,-7 4-41-16,-5 5 10 0,-10 4-16 15,-5 5-32-15,-6 4-4 16,-5 10-8-16,-5 9-11 16,-6 10-9-16,-6 7-4 15,-2 11-1-15,-4 7-7 16,1 8-6-16,-1 9-6 0,0 7 3 15,2 5 10-15,3 7 1 16,5 3 2-16,7 1 2 16,8 1 1-16,9-4-3 15,11 0-7-15,10-6-5 16,4-6-4-16,12-6 0 0,7-6 2 16,2-8 3-16,6-7-2 15,3-6 3-15,0-7 5 16,3-6-2-16,2-6-5 15,-1-8-5-15,3-8 0 16,-2-6-6-16,2-7-16 0,-2-4-23 16,-1-5-19-16,-1-9-34 15,-2-5-40-15,0-4-47 16,-4-5-88-16,2-5-101 16</inkml:trace>
  <inkml:trace contextRef="#ctx0" brushRef="#br0" timeOffset="101285.0906">17492 11197 453 0,'-6'-13'22'16,"1"0"49"-16,1-1 40 16,3 4-13-16,-3 0-16 15,4 3 10-15,-1 3-18 16,0 0-7-16,0 4-19 15,1 6-26-15,2 9-25 0,-1 9 3 16,5 7 3-16,0 10 1 16,0 5 1-16,1 1 2 15,-2 3 2-15,1-4-3 16,0-3-1-16,-2-5-1 0,2-5 3 16,0-7-4-16,2-8-3 15,2-7 0-15,1-9 3 16,5-4 0-16,-1-12 4 15,4-1 0-15,-2-2 3 16,-1 5 8-16,-3 8-8 16,-1 9-4-16,-4 19-10 15,-4 9 33-15,-2 9-7 0,1 2-16 16,1-2-3-16,4-8 0 16,3-10-4-16,7-11-4 15,7-13 0-15,8-13 7 16,3-12 4-16,3-12 0 0,0-10 17 15,-2-6 2-15,-4-3 7 16,-6 0 8-16,-5 4-20 16,-3 3-13-16,-3 5-5 15,-3 5-2-15,3 7-11 16,-2 4-16-16,-1 7-20 16,1 8-33-16,-1 4-55 0,-1 5-62 15,-1 4-127-15</inkml:trace>
  <inkml:trace contextRef="#ctx0" brushRef="#br0" timeOffset="102803.8786">18125 11739 843 0,'6'-7'86'0,"-3"1"-51"15,-2 3 57-15,1 2-6 0,-3 4-47 16,-6 6-21-16,-5 4-5 16,-3 5 2-16,-6 7 4 15,-4 3 6-15,0 4-5 16,0 5-12-16,1-2-2 15,6 2-4-15,8 0-2 0,8 0-1 16,4-6 0-16,13-2 2 16,5-6-1-16,5-2 1 15,2-8 0-15,1-5 0 16,2-4-1-16,-2-4-38 16,-1-4-40-16,-3-9-67 0,-2-6-116 15,-4-10-219-15</inkml:trace>
  <inkml:trace contextRef="#ctx0" brushRef="#br0" timeOffset="102985.6691">18167 11610 1084 0,'-9'-13'13'0,"0"2"37"16,3 4 10-16,5 4-26 15,-1 0-46-15,1 1-129 16,2-3-184-16</inkml:trace>
  <inkml:trace contextRef="#ctx0" brushRef="#br0" timeOffset="103724.6948">18935 10882 534 0,'8'-15'25'0,"-4"3"-7"16,3 3 35-16,-3 3 13 0,-1 3-26 15,-2 2 15-15,0-1-5 16,0 2-34-16,-2 2-14 16,1-1-2-16,0-1 2 15,-1 2 11-15,1-1 12 16,0 2 24-16,0-2-3 0,0 1-10 16,0-1-2-16,1 1 0 15,-1-1-7-15,0 0-9 16,1 1-6-16,0-2-6 15,-1 0-3-15,0 0-2 16,0 0 3-16,1 0 1 0,0-2 5 16,-1 2 26-16,0 0 3 15,0-1-6-15,0 1-15 16,0 0-9-16,0 0 0 16,3-3-2-16,-2 2-4 15,0 0-1-15,1-4 0 0,0 1-1 16,0-2 4-16,-1 2-4 15,0 0 1-15,-1 2 3 16,1 1 13-16,-1 6-2 16,-1 10-25-16,0 7 3 15,0 13 6-15,-1 8 3 16,-4 11-1-16,0 8-1 0,-2 6 0 16,-2 6-2-16,2 1 4 15,1 3-4-15,1-2 6 16,1 1-4-16,3-4 3 15,0-2 10-15,1-4 0 0,0-3-8 16,-2-1 0-16,0-6-3 16,0-5-2-16,0-5-1 15,2-5 1-15,-1-11-2 16,4-5-1-16,-2-10-21 16,3-6-21-16,1-7-40 15,1-4-48-15,0-5-16 0,2-6-58 16,-1-5-110-16</inkml:trace>
  <inkml:trace contextRef="#ctx0" brushRef="#br0" timeOffset="105150.2153">19837 10964 590 0,'-3'-15'53'15,"1"3"-14"-15,0 3 1 16,1 5 54-16,1 4 0 16,-1 0-33-16,1 13-37 0,-1 7-24 15,0 6 3-15,2 6 3 16,4 4 1-16,4-1 3 15,6-4 0-15,2-4 0 16,5-4-4-16,4-7-3 16,4-5 1-16,3-5-1 15,3-6 0-15,1 0 1 0,1-9-1 16,-1-4 11-16,-3-1 13 16,-3-1 3-16,-8 2-8 15,-4 0 5-15,-6 4-4 16,-7 1 7-16,-5 1 19 0,-7 3-5 15,-10 2-25-15,-7 2-17 16,-10 0-2-16,-11 7-2 16,-12 9-1-16,-9 8 1 15,-9 9-1-15,-6 8 0 16,6 7 3-16,6 4 0 16,17 2-1-16,15-1-1 0,15-1 1 15,16-1 3-15,7-3-2 16,13-2 2-16,9-5 3 15,7-4 10-15,8-8-2 16,8-7 2-16,7-7 0 16,7-5-8-16,1-7-2 0,-1-2-8 15,-2-1-34-15,-7-5-19 16,-5-2-42-16,-5-1-49 16,-7-2-148-16,-3-2-170 15</inkml:trace>
  <inkml:trace contextRef="#ctx0" brushRef="#br0" timeOffset="105567.9705">20662 11770 643 0,'6'5'118'0,"-1"9"-74"16,2 5-17-16,-1 9 40 15,0 7 3-15,-3 6-8 16,-1 1 9-16,0 1-4 16,-4-1-16-16,-5-6-20 15,-5-3-6-15,-8-4 2 16,-3-2 9-16,-9-4-12 0,-4-2-15 16,-5-1-7-16,-5-7 0 15,2-7-13-15,-1-7-62 16,2-12-82-16,6-16-117 15,5-13-267-15</inkml:trace>
  <inkml:trace contextRef="#ctx0" brushRef="#br0" timeOffset="105734.2442">20547 11576 1115 0,'23'-23'24'0,"-13"9"20"15,-2 7 1-15,-6 7-35 16,-1 1-28-16,-3 7-58 15,-6 1-121-15,0 0-269 16</inkml:trace>
  <inkml:trace contextRef="#ctx0" brushRef="#br0" timeOffset="106599.8258">21020 10508 672 0,'-13'-11'45'0,"4"2"9"0,2 3 34 16,4 3-44-16,3 2-17 15,-1 4 14-15,3 9-27 16,10 11-13-16,7 11 13 16,4 12 14-16,9 11-11 15,4 12-5-15,2 10 3 0,0 2 5 16,-3 2 12-16,-3 5-13 16,-9-1 9-16,-3-1-14 15,-11 0-7-15,-5-1-3 16,-4 5-1-16,-15-1 2 15,-14 0 5-15,-10-1 12 16,-12-1-2-16,-13-4-1 0,-6-6 9 16,-5-8 0-16,-3-7-17 15,3-10-12-15,1-13-8 16,0-6-48-16,2-8-32 16,-2-6-30-16,0-3-16 15,-2-3-92-15,-1-4-151 0</inkml:trace>
  <inkml:trace contextRef="#ctx0" brushRef="#br0" timeOffset="108238.3934">21681 11318 652 0,'0'-11'133'0,"2"2"-27"15,-2 4 3-15,0 2 1 16,2 2-41-16,0 1-44 0,8 1-15 16,7 1 5-16,10 2 30 15,5 1 0-15,6 1-15 16,2 2-24-16,-3-2-3 15,-5 2-8-15,-7 0-35 16,-8 1-3-16,-3-2-27 16,-11 2-26-16,-3-1-22 0,-14-2-110 15,-8 0-239-15</inkml:trace>
  <inkml:trace contextRef="#ctx0" brushRef="#br0" timeOffset="108367.9298">21660 11500 564 0,'12'6'135'0,"13"-6"-29"16,11 0 34-16,9-3-27 16,6-4-40-16,0 0-61 15,-4 1-136-15,-7-1-298 16</inkml:trace>
  <inkml:trace contextRef="#ctx0" brushRef="#br0" timeOffset="108608.1027">22908 11701 1001 0,'2'6'63'16,"0"-5"-49"-16,-2-1-2 15,-2-1 7-15,2-8-10 16,-6-2-14-16,-1-7-43 16,-4-4-49-16,-2-7-130 15,-3-5-139-15</inkml:trace>
  <inkml:trace contextRef="#ctx0" brushRef="#br0" timeOffset="108886.926">22772 11034 775 0,'1'-33'118'0,"0"1"-10"16,8 2-27-16,4-3-45 15,7-1-25-15,7-4-9 16,7 0-3-16,4-1-2 16,3 2-17-16,-2 2-9 15,-9 7 18-15,-9 3 14 0,-13 6 34 16,-12 6 42-16,-21 3 14 15,-21 7-73-15,-18 2-18 16,-12 5-3-16,-15 9 0 16,-6 1-27-16,-6 1-34 0,-2 2-59 15,-2-4-89-15,0-3-197 16</inkml:trace>
  <inkml:trace contextRef="#ctx0" brushRef="#br0" timeOffset="110554.1729">15077 9979 373 0,'4'-29'650'0,"-3"7"-674"0,0 13 9 32,2 11 43-32,2 21-61 0,-2 20 37 0,0 23 8 15,-2 24-3-15,-3 21 8 16,-3 21 13-16,-7 16 3 15,-6 11-2-15,0 6-7 16,-3 8-7-16,0 2-2 0,1 2 9 16,-1-1 2-16,1-1 0 15,4-3 2-15,3-4-11 16,6-9-6-16,5-11 2 16,10-9 3-16,10-12 2 15,14-14-7-15,8-13-7 0,15-11-2 16,11-10 0-16,14-11-1 15,14-9 1-15,12-9 1 16,15-8-1-16,15-10 0 16,13-9 0-16,17-7-2 15,8-9 2-15,14-6-1 0,11-1 0 16,8-10-6-16,9-3 3 16,8-1 1-16,10-3 3 15,8-1-3-15,9-2 2 16,6 0 3-16,9-1-7 15,3 0 4-15,6 1-6 16,0 2 10-16,-2 2-12 0,-4 4-15 16,-7 3 9-16,-10 3 4 15,-8 5-1-15,-9 1 8 16,-10 3 3-16,-13 4-1 16,-10 2 2-16,-8 1 5 0,-8 1 13 15,-11 0-5-15,-12 0-3 16,-11-2 0-16,-11 1-4 15,-13-2-5-15,-15 0-4 16,-12-1 2-16,-10-4 0 16,-13-1-1-16,-13-1 0 15,-7-5 0-15,-8-8 0 0,-8-6 0 16,-5-4-2-16,-5-8 0 16,-3-4 4-16,-4-6-1 15,-3-3-4-15,-5-6-7 16,-3-2 2-16,-4-6 7 15,-2-3 2-15,1-4 1 0,0-5 5 16,-2-6-1-16,7-6-6 16,-1-2-1-16,3-3 0 15,-1-5-9-15,4-3-8 16,-1 0 6-16,1-2 9 16,3-2 2-16,0-3 1 0,3 3 1 15,-1-5 0-15,4 2-1 16,-1 1 0-16,0 1-1 15,-2 1 0-15,1 0 0 16,0 3-2-16,1 4-9 0,-2 2 2 16,-2 6 6-16,0 0 4 15,-2 5 0-15,-1 7-1 16,-3 0 0-16,0 6 1 16,-4 2-8-16,3 5 3 15,-5 4 5-15,3 4 2 16,-3 6 3-16,-1 3 4 0,-5 5-1 15,3 4-6-15,-7 4 0 16,0 2-1-16,-4 2-2 16,-6 4-9-16,-2-1 5 15,-5 4 2-15,0 0 1 16,-6 1 1-16,-7 2-2 0,-5 3 0 16,-8 0-4-16,-8 1-2 15,-9 2 3-15,-9 1 3 16,-7 1 0-16,-8 2 5 15,-3 0 0-15,-7 1 10 16,-5 0-4-16,-4 0-3 16,-6 0-3-16,-7 0-5 0,-7 2-1 15,-8 1-10-15,-4-3-2 16,-8 5 2-16,-5-1 15 16,1 1-2-16,-4-1 20 15,-1-1 6-15,0-1-3 16,0 0-1-16,-1-1-17 0,-1-2-2 15,-4 1-4-15,-1 0-12 16,-5 3-1-16,-2 0-2 16,-5-2 13-16,-1 3 6 15,-2 0 1-15,0-1 6 0,-1 0 3 16,0-1-1-16,0 0-4 16,-2-2-2-16,2 1-2 15,-6 2 0-15,-2 0 6 16,-5 0 6-16,-1 1-4 15,-3 0 7-15,0-1 2 16,4-1-9-16,0 0-6 16,3-3-4-16,1-2-1 0,0 0-28 15,-3 3-52-15,-8 2-78 16,-5 1-136-16,-11 2-323 16</inkml:trace>
  <inkml:trace contextRef="#ctx0" brushRef="#br0" timeOffset="114483.6552">6117 11275 692 0,'-9'-3'-18'0,"2"2"27"15,2-2 15-15,4 4 5 16,1-1 15-16,0 6-29 16,1 1 13-16,5 4 43 15,2 3-2-15,-1 2-21 16,3 1-25-16,5 2-6 0,1-2-4 16,4-1-4-16,2-5-5 15,5 0-3-15,1-6 5 16,0-3 2-16,2-2-2 15,-3-3 2-15,0-4 6 0,-3-3-1 16,-4 2-7-16,-3-1-5 16,-3 3 0-16,-4 2-2 15,-6 2 2-15,-1 1-1 16,-2 0 0-16,-1 0 4 16,0 0 23-16,-3 0 10 0,-3-2-15 15,-3 0-5-15,-2 1 1 16,-4 1-4-16,-4 0-11 15,-7 3-2-15,-5 7-6 16,-7 4 5-16,-6 3 2 16,-2 9 7-16,-1 1-8 0,0 7 8 15,2 4 8-15,2 5-9 16,4 4-5-16,0 2-3 16,4 2-1-16,4 0 2 15,6-1 7-15,8-2 0 16,9-6-5-16,8-1 0 0,5-6 1 15,12-3-1-15,10-5 1 16,6-5 9-16,7-6 12 16,5-5 7-16,2-4-3 15,2-4-9-15,-1-1-11 16,-5-1-4-16,-3-5-4 16,-4 2-38-16,-7 0-37 0,-5 1-46 15,-4-2-111-15,-6 0-226 16</inkml:trace>
  <inkml:trace contextRef="#ctx0" brushRef="#br0" timeOffset="116317.4221">6797 11971 555 0,'1'-3'54'0,"0"0"-32"16,1 3 12-16,1 4 35 15,1 9-15-15,2 6 23 16,4 8 25-16,-1 5-29 0,0 5 0 16,2 3 4-16,-3-2-21 15,-3-1-16-15,-2-5-9 16,-3-3-1-16,-2-2-5 15,-7-1-4-15,-5-5-5 16,-3 1-6-16,-5-4-4 16,0-2-2-16,-2-4 0 0,-2-5-1 15,0-4-3-15,1-6-30 16,2-4-31-16,2-6-7 16,4-6-15-16,4-2 1 15,3-4-62-15,1 0-118 16,2-5-252-16</inkml:trace>
  <inkml:trace contextRef="#ctx0" brushRef="#br0" timeOffset="116480.97">6797 11762 1185 0,'8'-6'80'15,"-5"0"-57"-15,0 4-6 16,1 5-16-16,-4 8-17 16,-4 2-160-16,-7 5-382 0</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59:11.756"/>
    </inkml:context>
    <inkml:brush xml:id="br0">
      <inkml:brushProperty name="width" value="0.05292" units="cm"/>
      <inkml:brushProperty name="height" value="0.05292" units="cm"/>
      <inkml:brushProperty name="color" value="#FF0000"/>
    </inkml:brush>
  </inkml:definitions>
  <inkml:trace contextRef="#ctx0" brushRef="#br0">2805 3457 686 0,'0'5'104'0,"0"6"-133"16,-4 8 51-16,-1 9 47 15,0 6 0-15,-2 5-19 0,1 6-7 16,2 5-12-16,1 1 2 15,1 2-8-15,1 1-2 16,1-2-8-16,-1 2 0 16,0-3 3-16,-2 0 2 15,3-1-2-15,-4-1-8 0,-1-4-4 16,0-1-1-16,1-6-2 16,0-4-1-16,0-5 0 15,3-5-2-15,-1-6 1 16,0-5 0-16,-2-2-3 15,4-6-22-15,-2-5-12 0,2 0-40 16,0-10-36-16,0-6-82 16,0-5-73-16</inkml:trace>
  <inkml:trace contextRef="#ctx0" brushRef="#br0" timeOffset="449.3916">2734 3535 661 0,'-2'-14'6'16,"0"2"19"-16,2-4 79 15,4 1-14-15,1 1-11 0,5 1-11 16,2 0 3-16,3 1-12 16,0 3-6-16,3 1-5 15,5 3-16-15,5 3-6 16,3 2-5-16,4 7-10 16,-4 5-1-16,1 6 0 0,-1 5-4 15,-9 0-2-15,-6 5 0 16,-6-3 7-16,-6 1 11 15,-4 1 7-15,-9-1-2 16,-9 2 1-16,-3 0-12 16,-8 1-8-16,0-5-1 0,-4 0-3 15,-1-4-2-15,1-1-17 16,1-7-29-16,4-4-37 16,2-4-43-16,7-1-84 15,3-3-134-15</inkml:trace>
  <inkml:trace contextRef="#ctx0" brushRef="#br0" timeOffset="1853.1289">3692 3489 414 0,'0'-11'231'16,"0"0"-199"-16,-3 1 62 15,-4 1 45-15,-2 2-55 16,-2 4-27-16,-2-1-2 0,-3 4-13 15,-3 0-10-15,-4 8-7 16,-5 9 9-16,-5 6-4 16,-6 8-9-16,-3 8-3 15,-2 11-3-15,-1 9 3 16,5 7-6-16,4 6-4 0,4 2 1 16,8 1-3-16,6 0-1 15,9-2 0-15,3-7 10 16,6-3 3-16,8-6 4 15,6-8-7-15,5-7-4 16,6-8-6-16,3-7-2 0,1-6 0 16,4-8 1-16,-1-5 1 15,1-5-3-15,0-3 3 16,-4 0-4-16,-1-4-39 16,-2-6-63-16,-3-3-71 15,-4-3-82-15,-4-3-207 0</inkml:trace>
  <inkml:trace contextRef="#ctx0" brushRef="#br0" timeOffset="3420.2693">4085 3596 425 0,'-1'-5'63'0,"0"2"-13"16,0 1 52-16,1 0-14 15,0 2-27-15,-2-3-9 0,2 3 4 16,0-1-13-16,0 1-14 15,0 0 7-15,0 0 4 16,0 0-1-16,0 0-17 16,0 0-9-16,0 0-1 15,0 0-1-15,0 0-8 16,0 0-4-16,0 4-1 0,0 1 1 16,3 5 5-16,2 2 1 15,2 4-1-15,-1 5 0 16,5 2 4-16,-1 4 5 15,-1-2 0-15,1 0-3 16,0 0 9-16,1 0-3 0,1-3 1 16,3-2-4-16,3-3-5 15,0-4-2-15,7-1-1 16,2-6 1-16,4-1 1 16,2-5 1-16,-1-2-1 15,-1-5-1-15,0-4 1 16,-4 1-4-16,-1-3 0 0,-3 0 0 15,-4-1 1-15,-3 0-4 16,-4 0 3-16,-2-1 1 16,0 4-1-16,-8 1 0 15,0-3 1-15,-2 3-2 16,0 2 3-16,-1 1-5 0,-4 2 1 16,-4 2-3-16,-2 2-4 15,-2-2 5-15,-5 3 5 16,-1 3 2-16,-5 3 2 15,-4 4-2-15,-2 4-7 0,-3 3 1 16,-1 3-2-16,-3 4 3 16,4 2 0-16,-3 2-2 15,5 3 0-15,-2-2 3 16,6 3 3-16,4 1-1 16,2-2-2-16,3 2 0 15,5 3-3-15,2-1 0 0,5-1 4 16,2 0 3-16,4-1 4 15,0-3 1-15,6-2 0 16,6-8 1-16,1 1-3 16,4-4 2-16,2-5 5 15,5-1 3-15,2-4-1 0,3-4 5 16,3-3-4-16,3 0-2 16,2-4 0-16,-2-6 2 15,3 0-8-15,-5-2-5 16,0 0-3-16,-6 0-3 15,-4-3 0-15,-1 5-6 0,-3-3-18 16,-1 0-33-16,-2 2-32 16,-5 1-39-16,-2 3-69 15,-2 0-144-15,-4 1-369 16</inkml:trace>
  <inkml:trace contextRef="#ctx0" brushRef="#br0" timeOffset="4066.8443">4950 4385 693 0,'0'0'42'0,"0"0"2"15,0 3 9-15,3 7-23 0,4 8 37 16,2 4 2-16,2 5-4 16,0 1 3-16,1 2 4 15,-5 3-12-15,-1-5-7 16,-6-1-7-16,-4-2-9 15,-8 3 0-15,-7-6-9 0,-6 1-7 16,-4-5-7 0,-3-3-5-16,-3-4-3 0,0-5 0 15,0-6-4-15,2-2-20 16,1-10-17-16,4-5-1 16,5-2-23-16,2-8-47 15,7-2-42-15,2-6-72 0,3-2-132 16</inkml:trace>
  <inkml:trace contextRef="#ctx0" brushRef="#br0" timeOffset="4231.3084">4821 4030 829 0,'4'-1'300'15,"-4"1"-280"-15,0 0-7 16,1 5 13-16,2 3-16 15,1 6-13-15,3 0-95 0,4 0-80 16,-3-2-126-16</inkml:trace>
  <inkml:trace contextRef="#ctx0" brushRef="#br0" timeOffset="4984.0802">5277 3346 420 0,'-5'-8'25'16,"0"-1"38"-16,2 0 36 16,-1 2-37-16,2-1-12 15,0 2 8-15,0 3 19 16,2 1-2-16,0 2-28 0,0 2-23 15,5 5-20-15,4 7 17 16,6 3 21-16,6 8 3 16,3 4-11-16,8 4-2 15,5 8-1-15,4 3-1 16,1 3-10-16,0 7-3 0,2 3-5 16,-9 4 3-16,-1 4 1 15,-9 4-7-15,-4 1 0 16,-5 3-1-16,-7-2 6 15,-3 0 0-15,-6-4-2 16,-5-2-4-16,-9-5-5 0,-7-4 3 16,-6-3 5-16,-7-6 6 15,-4-4 6-15,-3-5 2 16,-1-4-13-16,-1-7-8 16,2-7 1-16,2-7-1 15,5-7-5-15,5-6-21 0,4 0-4 16,4-7-20-16,6-2-31 15,7 0-80-15,5-5-83 16,3 0-200-16</inkml:trace>
  <inkml:trace contextRef="#ctx0" brushRef="#br0" timeOffset="5505.7426">6246 3938 710 0,'6'-4'-8'0,"3"2"12"16,8 2 95-16,5 2-16 16,7 5 0-16,3 1-8 0,6 2-1 15,2-1-11-15,2-1-18 16,-4-2-24-16,-3 1-14 15,-3-1-4-15,-6-3-2 16,-7 2-6-16,-7-1-45 16,-6 2-61-16,-7-2-73 15,-15-2-167-15</inkml:trace>
  <inkml:trace contextRef="#ctx0" brushRef="#br0" timeOffset="5706.8685">6266 4145 659 0,'16'8'70'16,"13"-6"-5"-16,10 0 109 16,6-2-13-16,2 3-16 15,3 1-61-15,-3 3-55 16,0 4-24-16,-4 2-87 16,-4 1-135-16,-7 0-136 0,-5-1-378 15</inkml:trace>
  <inkml:trace contextRef="#ctx0" brushRef="#br0" timeOffset="9771.8304">7922 4373 653 0,'0'0'43'16,"0"0"14"-16,7 0 18 0,3 0-34 16,4 0-12-16,7 0 7 15,3-2-7-15,10-2-8 16,5 1 5-16,5-1 3 16,2-3-5-16,2 2-2 15,1 1-5-15,-1 2-3 16,-2 1 0-16,0 1-2 0,0 0-4 15,2 2-1-15,3 1-2 16,3-1-1-16,4 0-1 16,7-1-2-16,2 1 1 15,3-2-1-15,-1 0 0 0,2 1 3 16,2 2 7-16,-3 0 2 16,1 0 1-16,0-1-5 15,0 0-2-15,1 2-1 16,2-2-2-16,0 0-1 15,3 1 0-15,3-3 0 16,3 3-4-16,-1-2 2 0,2-1 0 16,0 2 3-16,1-2 4 15,-2 1 5-15,0 0 1 16,0 1-4-16,2-2-3 16,3 0-5-16,4 0-1 15,1 0 0-15,5 0 0 0,2 0 0 16,-1 0-1-16,4 0 1 15,1 0 4-15,0 0 5 16,3 0 5-16,4-3-2 16,3 0-8-16,5 1-1 15,1-3-3-15,5 1 0 0,3 0 1 16,0 1-3-16,1-1 2 16,2-2-1-16,-1 3 3 15,-1 2-2-15,-1-3-4 16,3 3 8-16,-1-1 3 15,1 0-2-15,1-1-2 0,1-1 0 16,0 1-4-16,-1-1 2 16,1 0-1-16,-1 1 0 15,-2-1 0-15,-2 1-2 16,0 3 2-16,0-3 1 16,-1 2-1-16,-1-1-1 0,2 1 2 15,-1-2-3-15,-2 3 2 16,-1-4 2-16,-2 4 0 15,-4-1 1-15,-5 1 5 16,0 0-4-16,-6 0-2 16,0 1 2-16,-4 0-1 0,-1 0 1 15,-6 1-4-15,-3-2 2 16,-5 0-3-16,-7 0 1 16,-4 3 0-16,-10-2-1 15,-7 1 0-15,-10 2-1 16,-8-3 1-16,-6 4-7 15,-6-1-10-15,-5 1-20 0,-5 1-14 16,-4 2-45-16,-9 1-56 16,-6 0-118-16,-10-2-234 15</inkml:trace>
  <inkml:trace contextRef="#ctx0" brushRef="#br0" timeOffset="16669.4633">9965 4939 501 0,'-2'-1'43'15,"0"-1"-28"-15,2 1 82 16,0 1-20-16,0 0-31 15,2 0-34-15,2 1 18 0,1 5 14 16,2 0 6-16,1 2-15 16,1 3-11-16,0 0-6 15,3 0 0-15,4-2-4 16,3-1-4-16,1-3 6 16,5-3 4-16,4-2-1 15,0-2-3-15,0-3-2 0,-2-3-6 16,-3 2 1-16,-4-2-1 15,-4 0-1-15,-6 2 1 16,-3 1 0-16,-4-1 18 16,-3 2 10-16,0 1-7 0,0-2-11 15,-2 0-7-15,-5 2-2 16,1 2-6-16,-6 1-6 16,-1 0 2-16,-5 4 1 15,-3 7 3-15,-5 2 0 16,-2 6 0-16,-2 2 0 15,-4 2-1-15,0 4 0 16,0 1-4-16,0 2 5 0,2 3-3 16,2-2 0-16,6 2 0 15,5-2-2-15,6 0 0 16,3-3 3-16,8-2 0 16,2-6-2-16,9-2-1 0,4-4 10 15,6-2 4-15,2-2 0 16,4-5 3-16,3-2 1 15,1-3 0-15,1 0-3 16,1-4-3-16,0-6-3 16,1-1-3-16,1-5-1 0,-1-1 0 15,-2 1-2-15,-4 1 0 16,-4 1 0-16,-6 5-1 16,-4 1 2-16,-7 3 2 15,-3 1 1-15,-2 3 8 16,0-2 0-16,-1 3-7 0,-3 0-11 15,-4 2-3-15,1 4-1 16,-3 3 5-16,1 4 4 16,0 2-1-16,2 0-4 15,3 2 2-15,1-3-1 16,3 1 1-16,0-2 0 0,5-3-1 16,4-1 1-16,2-4 4 15,0-1 0-15,3-3 1 16,1-1 2-16,1-2 0 15,0-4 1-15,-2-1 4 16,1-4 3-16,-4 1-3 16,-1 0-5-16,-4-1 1 0,-2-3 1 15,-2-1-2-15,-2-1 0 16,0-3-3-16,-4 0-8 16,0-1-12-16,-4 3 2 15,0 5 8-15,0 3 6 0,-2 6-6 16,-2 3-6-16,2 2 8 15,0 3 5-15,1 4 2 16,3 0-4-16,4 2 1 16,2 0-3-16,2-1 0 15,4 0 0-15,5 0 6 16,-1-3 1-16,2 2 0 0,2-5 0 16,1-1 1-16,2-1 0 15,0-2 2-15,2-2 0 16,3-4-1-16,-2-1 0 15,0-2-1-15,-1 0-3 16,-3 1 3-16,-2 0 0 0,-5 2 1 16,-4 2 3-16,-2 2 2 15,-2 1-1-15,-1 1 0 16,0 0-5-16,0 0-12 16,-4 6-2-16,0 1 10 15,-1 3 2-15,1 2 0 0,0 1 0 16,0 0-1-16,4 1 0 15,0-1 0-15,0-3-1 16,1 0-1-16,5-3-1 16,-1-1 4-16,1-4 2 15,0 1-1-15,1-3 1 0,3 0 2 16,-2-1 3-16,1-3-1 16,1-2 2-16,-2-5-2 15,-1 1 2-15,2 0 0 16,-2-3-1-16,-1-1-1 15,-1 0-3-15,0 1-3 0,-1 4 1 16,0-2-1-16,-2 5 1 16,1 2-1-16,-3 1 1 15,0 2 1-15,0 1-6 16,0 0-1-16,0 0 1 16,-1 1 1-16,-2 5-3 0,1-1 2 15,1 3 1-15,-1 1 2 16,2 1-1-16,0-1 2 15,0 1-2-15,2-3 0 16,4 0-1-16,2-2-1 16,2-1 6-16,3-3 1 0,2 1-1 15,-1 0 1-15,3 0-2 16,-3 1-1-16,2 0 2 16,-4 1-2-16,0 0 2 15,-2 2-1-15,-3-2-1 16,-1 0 0-16,-1 0-1 15,-3 1 0-15,-1-1 0 0,-1 0 0 16,0-1 3-16,0 0-3 16,0-3 0-16,0 3-3 15,0-3 3-15,0 0 0 16,0 0 2-16,1-3-3 16,4 0-1-16,3-1 1 0,4-3 0 15,2 1 0-15,5 0 2 16,-1 1-2-16,1 3 2 15,-2 2-2-15,0 0-2 16,-4 6 3-16,-2 1 3 0,-4 3-3 16,-2 0 0-16,-2 1 2 15,0-3 1-15,-2 0 1 16,0-4-1-16,2-1-1 16,0-1-1-16,1-2-1 15,0-2 7-15,2-2 1 16,2-2-3-16,2-5-3 0,0-2 0 15,4-1-4-15,4-6-14 16,1-4-17-16,1-6-14 16,4-4-2-16,-1-3 11 15,-1-1 14-15,-4-2 14 16,-1 7 9-16,-5-2 1 0,-3 6 24 16,-5 4 28-16,-1 2-8 15,-2 3-9-15,-1 4-9 16,0 5-1-16,-1 5-11 15,-3 6-3-15,0 5-6 16,-2 13-13-16,1 6 8 0,-1 8 6 16,2 7-2-16,4 4-2 15,0 0-1-15,2-1 0 16,4-3 2-16,1-3-1 16,1-4 1-16,-1-7-1 15,-2-5 1-15,0-3-1 16,-1-7-11-16,-1-4-24 0,-1-2-22 15,-1-4-8-15,-1-6-38 16,-3-7-132-16,-7-6-208 16</inkml:trace>
  <inkml:trace contextRef="#ctx0" brushRef="#br0" timeOffset="16784.0288">11096 5206 703 0,'10'-5'283'16,"7"-1"-286"-16,7 3 56 15,5-1 51-15,1 4-41 0,3 0-36 16,0 0-17-16,0 4-13 16,-4 2-84-16,-3 0-256 15,-2-1-319-15</inkml:trace>
  <inkml:trace contextRef="#ctx0" brushRef="#br0" timeOffset="17734.7758">12095 5264 757 0,'0'-4'77'16,"-3"3"40"-16,-2 1-38 16,-1 0-28-16,-1 2-34 0,-1 7-2 15,-2 3 5-15,1 6 2 16,1 2-7-16,4 3-4 15,1 1 3-15,3 0-3 16,1-4-5-16,7-6-5 16,5-3 3-16,1-5 2 0,3-6 2 15,1 0 12-15,0-7 13 16,0-5-1-16,0-5-7 16,-4-5-3-16,0-2 0 15,-7-5-7-15,-1 1-6 16,-6 1-3-16,-2 2-4 15,-5 4-4-15,-4 7-2 0,-1 3 0 16,1 8-1-16,-1 3 0 16,3 2-2-16,3 7 1 15,4 4 2-15,2 1-1 16,4 1-2-16,8-4 2 16,8-4 16-16,3-4 8 0,6-3 1 15,4-6 0-15,1-8-6 16,1-3-4-16,0-3-6 15,-2-2-1-15,-2-2 6 16,-4-2 2-16,-4 0 4 0,-6 2-6 16,-2 4-4-16,-6 3-3 15,-6 10-1-15,-3 7-8 16,-10 14-22-16,-6 10 27 16,-4 11 1-16,-4 7 2 15,0 9 0-15,2 3 1 0,1 3-2 16,5-2 1-16,1-1-7 15,3-4-4-15,1-5 6 16,2-4 3-16,2-5 1 16,1-6-1-16,4-5 2 15,2-6-2-15,0-7-2 0,2-6 0 16,1-6-1-16,5-5 13 16,-2-9 5-16,1-9-4 15,-2-7-6-15,2-8 0 16,-4-2-2-16,-1-4-5 15,-2 1-8-15,0 3-9 16,0 6 7-16,0 9 11 0,-2 5 1 16,1 4 1-16,1 7 0 15,3 3 0-15,10 1 0 16,9 3-3-16,9 2 6 16,10 0 5-16,8 0-4 15,0 1-4-15,1 3 2 0,-1 2-6 16,-6 2-34-16,-5 0-65 15,-4 3-44-15,-7-4-86 16,-4 2-264-16</inkml:trace>
  <inkml:trace contextRef="#ctx0" brushRef="#br0" timeOffset="20001.338">13492 5239 559 0,'2'-5'146'0,"-3"0"-118"16,-2 3 79-16,-1 1-1 0,0-2-49 15,-2 2-8-15,-1 1-10 16,-2 0-7-16,1 1-4 15,-3 5-13-15,-1 4-9 16,-1 2-1-16,1 6-6 16,1-1-1-16,3 3 1 15,3 1 1-15,2-6-2 0,2-3-6 16,5-2 0-16,4-6 2 16,6-2 40-16,0-2-1 15,2-6-2-15,-1-4 4 16,-1-3-3-16,-1-1-4 0,-3-3-1 15,-2-1-1-15,-2 4 1 16,-2 0-13-16,-1 3-6 16,-2 4-6-16,0 1-1 15,-1 5-3-15,-1 1-7 16,-2 0-3-16,0 8-6 16,3 4 18-16,-1 2 0 0,1-1-1 15,1 4 0-15,6-3 5 16,1-3 1-16,2-3 2 15,4-2 4-15,2-3 1 16,2-3-1-16,1 0-3 16,0-5-2-16,-1-1 0 0,0-3-3 15,-2 1 0-15,-2 1 1 16,-2-2-2-16,1-1 1 16,-1-2 0-16,2 0 0 15,1-2-4-15,2-4 1 16,-1-1-1-16,-1-1-2 0,-3 0-5 15,-1-2-1-15,-2 2 4 16,-3-3 2-16,-2 2 3 16,0-2 1-16,-2-2-3 15,-2 2 0-15,5-3-2 16,-7 1-1-16,-1 2-1 0,0 0 3 16,-2-1-1-16,1 6 2 15,0 2 3-15,-1 3 0 16,3 4 0-16,0 5 0 15,-1 4-2-15,-2 9-15 16,1 8-7-16,-2 12 20 16,-2 10 3-16,-3 8 1 0,2 6-1 15,-1-1 1-15,2-2 1 16,2-6-1-16,5-11-1 16,1-5-4-16,6-8 1 15,6-10-1-15,3-9 4 16,7-2 10-16,3-12 3 0,4-5 1 15,4-9-6-15,1-5-3 16,1-6 0-16,-1-11 2 16,-1-4 0-16,-4-7-1 15,-4-2-4-15,-6 0 0 0,-5 6-1 16,-4 7-1-16,-5 10 0 16,-3 10 7-16,0 11 3 15,-2 8 3-15,-7 10-7 16,-5 18-22-16,-5 15 2 15,-3 18 12-15,-3 10 3 16,0 14 1-16,5 0 0 0,5-2-1 16,4-6 1-16,7-10-2 15,1-8 1-15,2-5 0 16,3-4-8-16,1-2-36 16,-1-1-22-16,-2-5-38 15,-1-1-85-15,-5-7-148 0,-6-4-390 16</inkml:trace>
  <inkml:trace contextRef="#ctx0" brushRef="#br0" timeOffset="20984.967">9359 6125 600 0,'2'-15'15'16,"-2"3"10"-16,0 4 94 16,0 2-11-16,0 2-30 15,-3 4-27-15,-1 2-26 0,1 9-13 16,-1 7 1-16,2 9 1 15,1 3 2-15,1 8 4 16,0 4-4-16,4 4-1 16,1 2 10-16,0 1-6 15,-2-1-7-15,-2-1-3 0,0-7-4 16,-1-3-2-16,0-9-1 16,0-5 0-16,0-6-3 15,0-6-19-15,0-4-34 16,1-5-31-16,-1-2-29 15,0-13-36-15,-8-4-201 0</inkml:trace>
  <inkml:trace contextRef="#ctx0" brushRef="#br0" timeOffset="21638.7577">9137 6351 816 0,'12'0'13'16,"8"0"13"-16,8 3 119 15,7 3-47-15,1-1-29 16,4 1-30-16,0-5-29 16,-2-1-5-16,-2-5-19 0,-2-7-40 15,1-5-4-15,-4-3-4 16,0-1-21-16,-6-6-20 16,-4-1 40-16,-6-1 37 15,-3 0 20-15,-8-1 0 16,-2 7 4-16,-2 2 13 15,0 5 47-15,0 8 20 0,0 8 13 16,0 5-21-16,0 11-48 16,1 6 14-16,3 8 17 15,1 6 5-15,0 5-9 16,2 1-10-16,-2 1-10 16,-2-3-13-16,-1 0-10 0,-1-6-1 15,-1-8-1-15,0-3-3 16,0-10 1-16,0-3-3 15,3-10-19-15,0 0-20 16,7-10 30-16,1 2 7 16,2 0 5-16,3 3-5 0,-2 5-2 15,0 3-4-15,-1 10 12 16,-2 1 3-16,2 0-4 16,0 0 1-16,4-8-6 15,2-4 5-15,6-2 3 16,2-8-2-16,2-5 1 0,-3-2-1 15,-2-5-2-15,-7 3 3 16,-4 3 3-16,-8 1 16 16,-5 9 4-16,-6 4-9 15,-6 4-6-15,0 9-9 16,1 2-2-16,1 4 0 0,7-1-4 16,3-2-4-16,13-3-17 15,4-2-17-15,7-1 6 16,5-4-24-16,3-2-43 15,5-1-32-15,2-3-95 16,5 0-167-16</inkml:trace>
  <inkml:trace contextRef="#ctx0" brushRef="#br0" timeOffset="28919.0808">11368 6394 530 0,'0'-3'88'0,"0"1"-26"16,-4 1 49-16,0-1-21 16,0 1-49-16,-1 1 6 15,-3 0-12-15,1 0-6 0,-3 3-6 16,-3 3-7-16,-3 1-10 16,-2 5-4-16,-1 3 0 15,-4 4-1-15,0 2 1 16,4 1-2-16,1 1-1 15,4-2 0-15,4-2 1 0,5-5-2 16,5-3-2-16,1-4-6 16,9-6-5-16,4-1 2 15,6-8 34-15,2-9 1 16,6-8 1-16,3-7 7 16,3-7-2-16,2-7 5 0,0-2-11 15,0-3 4-15,-5-2 0 16,-2-1 7-16,-8 0-11 15,-4-5-8-15,-6-1-13 16,-4-1-2-16,-5 1 1 16,-2 7 0-16,0 10 0 15,-5 11 1-15,1 12 1 0,-3 12 6 16,-4 8-1-16,-1 15-9 16,-3 10-4-16,-2 12 4 15,0 8 3-15,0 9-1 16,4 5-2-16,1 3 0 15,4 0 0-15,5-2 2 0,3-3 1 16,0-6-1-16,8-5-1 16,5-7-3-16,3-5-3 15,6-11 2-15,6-10-1 16,4-9 2-16,1-4 6 16,3-10 1-16,0-7 4 0,-3-2-3 15,-6 0-1-15,-7 4 1 16,-7 6 4-16,-5 6-2 15,-6 5-10-15,-2 13-4 16,-8 9 13-16,0 5-1 16,1 3-2-16,3-2-2 0,4-3-1 15,4-8 1-15,11-7-6 16,8-9 2-16,8-6 5 16,3-13 5-16,5-6-1 15,-1-7-1-15,-2-3-1 16,-6 0-1-16,-7 2 3 0,-10 4 6 15,-9 2 18-15,-4 6-4 16,-13 6-7-16,-8 6-4 16,-7 6-19-16,-4 0-6 15,1 7 6-15,2 6-11 16,4-2-63-16,11-1-90 0,8-1-84 16,6-4-177-16</inkml:trace>
  <inkml:trace contextRef="#ctx0" brushRef="#br0" timeOffset="31437.7644">12311 6317 510 0,'-2'-3'109'16,"-2"0"-102"-16,-2 3 50 16,1 0 36-16,-4 0-43 15,-3 4-12-15,-3 4 3 16,-1 3 4-16,-3 3 13 16,0 4-8-16,4 1-23 15,1 5-10-15,5-4-6 0,5 3-2 16,3-2 3-16,1 2-3 15,7-5-4-15,6-1 4 16,2-4 6-16,5-3 2 16,3-4-2-16,2-6-2 15,2 0-9-15,2-10 0 0,-2-2 2 16,-1-3-1-16,-3-1-3 16,-5-1 1-16,-1 0-1 15,-5 1 2-15,-3 1 5 16,-3 1 11-16,-2 4-4 15,-2 3 2-15,-2 2-1 0,-1 5-1 16,-5 0-4-16,-2 10-13 16,-2 2-3-16,1 6 2 15,1 2 0-15,2 0 1 16,5 3-1-16,1-5 0 16,1-4 1-16,8-2 0 0,1-5 0 15,3-7 1-15,3 0 1 16,1-7 6-16,5-7-1 15,-1-2-2-15,0-4-1 16,0-1-1-16,-2 0 3 16,-4 3 1-16,-3 3 3 0,-4 2 1 15,-3 0 4-15,-3 5 2 16,-1 0 1-16,-1 3-1 16,0 2-7-16,0 3-1 15,-1 0-5-15,-4 1-5 16,1 8-5-16,-2 2 2 0,-2 6 3 15,2 2 0-15,2 2 1 16,1-1 1-16,3 0-1 16,0-3 0-16,1-2 2 15,6-3-1-15,1-2 1 16,3-3-1-16,0-1 0 16,1-2 3-16,1-1-3 15,0-2 1-15,2-1 1 0,-1 0 2 16,0-6 0-16,0-2 1 15,1-5-3-15,-1 3 2 16,-1-5 0-16,-2-1-2 0,-3 2-1 16,0 2 1-16,-3 2 0 15,-2 2-1-15,-2 1 1 16,0 1 2-16,-1 2 1 16,0 0 0-16,0 1-5 15,-1 0 1-15,0 3-2 16,1-1 0-16,0-1-2 0,0 2-1 15,0 0 0-15,0 0 1 16,0 0 5-16,0 0-1 16,0 0 0-16,0 0 1 15,1 0-1-15,-1 0 0 16,1-1-2-16,-1 1 1 0,0 0-4 16,0-1 2-16,0 1 1 15,2-1 1-15,-1 1 0 16,-1 0 0-16,0 0-1 15,1 0 1-15,-2 0 0 16,1 0 1-16,0 0-1 0,0 0 1 16,0 0-1-16,0 0 0 15,0 0-1-15,0 0 0 16,0 0-1-16,0 0-1 16,0 0 2-16,0 0 0 15,0 0 0-15,0 0 2 0,1 0 1 16,0 0-1-16,0 0-2 15,0 0 2-15,1 0-3 16,0 0 2-16,0 2 0 16,0-1 0-16,-1-1 0 15,1 2 1-15,1-1-1 16,-2-1 2-16,0 0-2 0,1 0 2 16,2 0-2-16,1 0 1 15,0 0-1-15,1 0 0 16,2 0 0-16,0-1 0 15,0 1-1-15,-1 0 0 0,2 0 0 16,-1 3-1-16,0 2 0 16,-2 4 0-16,2 2 0 15,-4 2 0-15,0 4 1 16,-1 0-1-16,-3 0 2 16,1 1-1-16,-2 0 2 0,-2-4-1 15,-1-3 0-15,0-1 1 16,-1-4 1-16,2-2-2 15,1-1-1-15,0-3 2 16,2 0 1-16,-1-3 2 16,4-4-1-16,7-4-13 15,3-2-1-15,5-3 3 0,4 0 4 16,4-1 1-16,0 4 3 16,1 2-2-16,-1 3 1 15,-1 6-2-15,-5 2 1 16,-1 6-1-16,-5 5-1 15,-4 3 1-15,-4 1 1 0,-6 3-1 16,0 0 5-16,-3-4-1 16,-4-2 1-16,3-1 0 15,1-6-2-15,2-2 1 16,1-3 2-16,4-3 2 16,6-8 0-16,1-3-3 0,7-1-4 15,0 0-10-15,2-2-1 16,-1 6-1-16,0 3 8 15,-2 4 3-15,-5 4-2 16,-2 2-1-16,0 6 2 16,-6 3 0-16,0-1 1 0,-3 1 1 15,1 1 1-15,0-4 2 16,5-3-1-16,4-3 0 16,7-2 0-16,4-3 4 15,7-4-1-15,0-4 1 16,1-3-4-16,-1-1 0 0,-6 0-2 15,-4 1 1-15,-3-3 1 16,-7 4 1-16,-4 1 2 16,-5 4-1-16,-1-1 1 15,-5 6-5-15,-6 3 2 16,0 0-5-16,0 3-5 0,1 3-9 16,5 3-6-16,4-2 7 15,3 1 0-15,10 1-7 16,6-1 8-16,5 4 11 15,4-1 3-15,2 3 2 16,-1 0 5-16,-1 2-6 16,-4 1-1-16,-6 2-1 0,-6-2-1 15,-5 4-2-15,-3-4 3 16,-4 0 3-16,-4-4 1 16,1-3 2-16,0-3-1 15,2-6 0-15,3-1 0 0,4-5-7 16,6-4-1-16,3-1-10 15,4 0-6-15,2 2 3 16,0 3 5-16,0 4 11 16,-3 1 2-16,-4 4 1 15,3 0 0-15,-4 2 1 0,1 2 2 16,0-1 2-16,1-3 1 16,1-4-1-16,4 0 4 15,1 0 0-15,1-6-2 16,5-4-4-16,0-3-1 15,2-4-2-15,-1-3-4 0,0-8 2 16,-2-6-3-16,-4-7-11 16,1-9-20-16,-2-5-7 15,-3-2 15-15,1 0 12 16,-2 6 17-16,-1 7 4 16,-2 7 18-16,-3 10 19 15,-2 7 0-15,-4 6 3 0,-2 10-12 16,0 4-21-16,-3 12-23 15,-4 11 7-15,-3 8 5 16,2 10 6-16,2 9 2 16,3 7-4-16,1 1-1 0,4 2-4 15,4-3 3-15,3-7 1 16,0-4-13-16,-3-9-27 16,-2-8-35-16,-2-11-31 15,-1-5-113-15,-2-12-51 16</inkml:trace>
  <inkml:trace contextRef="#ctx0" brushRef="#br0" timeOffset="31569.7328">14252 6473 318 0,'30'0'22'16,"4"4"-174"-16,6 1-23 0</inkml:trace>
  <inkml:trace contextRef="#ctx0" brushRef="#br0" timeOffset="31835.8294">14635 6499 298 0,'0'0'78'0,"0"0"83"16,0 0 35-16,0 0-7 0,0 0-67 15,0 0-50-15,0 0-29 16,-19-36-22-16,5 41 2 16,5 2-11-16,7 4-18 15,5 2 0-15,11 2 7 16,7 2 3-16,4 3-2 15,4 2 1-15,0 2 17 0,-3 0 15 16,-6-1-22-16,-5 0-2 16,-8-2 1-16,-6 0-5 15,-5-5 0-15,-12 0-2 16,-3-4 1-16,-7-2-3 16,-6-3-20-16,-5-1-48 0,-8-4-48 15,-6-1-137-15,-9-1-299 16</inkml:trace>
  <inkml:trace contextRef="#ctx0" brushRef="#br0" timeOffset="33952.0658">9366 4688 767 0,'-12'-6'-29'0,"-5"3"-2"16,-3 6 25-16,-7 10 30 15,-6 7-7-15,-6 7-7 0,-4 10 29 16,-2 10 0-16,-2 8 0 15,0 6 2-15,-2 7-13 16,3 7-10-16,3 4-1 16,2 5-10-16,2 6 0 15,7 10 0-15,6 2 1 0,8 6 1 16,9-3-2-16,9-1 15 16,5 0-7-16,10-5-13 15,7-3 0-15,2 1 2 16,3-5 1-16,6-2 25 15,1-5-9-15,7-5 9 0,4-8-3 16,5-8-14-16,3-3-3 16,2-10 0-16,2-3-2 15,-3-8-4-15,2-6-1 16,-1-5 1-16,-1-8-3 16,0-5-3-16,-2-5-27 15,-1-8-79-15,-4-2-110 0,-4-1-134 16</inkml:trace>
  <inkml:trace contextRef="#ctx0" brushRef="#br0" timeOffset="34851.9481">15248 4692 665 0,'7'-1'51'16,"4"1"-52"-16,1 4-4 15,6 10 35-15,2 6-5 0,6 11 18 16,6 8 36-16,1 5-3 15,6 7-24-15,2 3-17 16,2 4-9-16,1 3 2 16,-5 3 12-16,-4 7-12 15,-8 5-18-15,-8 5-4 0,-7 5 7 16,-9 5 15-16,-5 2-4 16,-5 0 1-16,-10-2-7 15,-5 1 0-15,-8-2-2 16,-9-4-1-16,-7 2-4 15,-9 2-4-15,-8-1-4 0,-6-2 0 16,-4-1-1-16,-3-3-1 16,1-8 1-16,-2-7 0 15,1-8-2-15,-1-8 0 16,3-7-1-16,-1-4 0 16,4-5-18-16,4-6-7 0,7-3-4 15,6-5-14-15,10-4-40 16,3-5-88-16,7-7-151 15,1-1-353-15</inkml:trace>
  <inkml:trace contextRef="#ctx0" brushRef="#br0" timeOffset="42803.7028">7898 4411 314 0,'-3'-2'7'0,"2"-2"-10"16,1 1 58-16,0-1 23 15,0 2-12-15,0 0-28 0,0 1 13 16,0-1 3-16,0 2-3 16,-1 0-9-16,1 0-3 15,-3 0-3-15,2 0-7 16,-1 0-13-16,-1 0-7 16,-1 0-4-16,-1 0 1 15,-1 0 0-15,-1 1 5 0,1 1 18 16,-1-1 8-16,0-1-9 15,-2 0-5-15,0 0-5 16,2 0-6-16,-1 0 4 16,-1 0-6-16,1 0-8 0,-1 0-1 15,-1 0 1-15,-1 0 0 16,-1 1 3-16,-2 1 2 16,1-2-2-16,-1 3 0 15,0-3 2-15,0 1 1 16,1-1 5-16,0 0 2 0,0 0 1 15,2 0-4-15,-1 0-6 16,-2-1-3-16,1 1-2 16,-3 0-1-16,1 0 0 15,-1 0 0-15,1 0 0 16,0 0 2-16,1 0 3 16,-1 0 0-16,3 0-2 0,-1 0-1 15,1 0 0-15,0-3 0 16,-2 3-1-16,1 0 0 15,-2 0 0-15,1 0-1 16,0 0-1-16,2 0 1 16,1 0 2-16,0 0-3 0,3 0 1 15,-1 0 2-15,-2-2-2 16,2 1 0-16,-1 1 1 16,-3 0-1-16,1 0 0 15,-2 0 1-15,1 0-1 0,3 0 5 16,-1 0 7-16,3 0 3 15,0 0-2-15,1-1-4 16,-2 0-2-16,0-1-3 16,2 2 1-16,-2 0-1 15,-1 0-1-15,2 0-1 0,0 0 0 16,-2 2-2-16,-1 0 0 16,-1 1 0-16,-1 2 1 15,1-1-1-15,-3-1 1 16,4-2 0-16,0 2 1 15,0-3 4-15,0 1 7 16,2 0-2-16,-1 0-2 0,1-1-1 16,-3 1 0-16,-1 2 0 15,0 0-4-15,-2 1 0 16,0-3-3-16,2 2 1 16,1-1 0-16,3-1 0 15,2-1 3-15,1 0 3 0,2 0 2 16,1-1 2-16,1-1-2 15,1-1-3-15,1 2-5 16,0-3-3-16,1 1-2 16,5 0-32-16,5 2-52 15,3-2-61-15,1-2-126 0,3-2-395 16</inkml:trace>
  <inkml:trace contextRef="#ctx0" brushRef="#br0" timeOffset="44623.6202">17009 4357 164 0,'-3'0'81'0,"0"-3"26"0,1 2-14 15,1 1 1-15,0-2-19 16,0 1-22-16,2-3-15 15,3 1-14-15,0 1-2 16,0 0 14-16,1-1-8 16,-2 3-12-16,0 0 4 0,0 0-7 15,2 0 10-15,1 4 4 16,5-1-1-16,3-1-1 16,4-1 5-16,2-1 4 15,5 0-2-15,2 0-3 16,2 0-17-16,0 0-5 15,2-1-7-15,-3 1 3 0,4-1-1 16,0 1 4-16,1-1 7 16,3 0 8-16,0 0 6 15,3-1-3-15,0-1-11 16,0 3-8-16,-1 0-3 16,-4 0-2-16,-1-2 1 0,-2 2 0 15,-4 0 0-15,3-3 0 16,-1 2-2-16,0-1 3 15,3 1-2-15,-1 0 0 16,0-1 0-16,-1 2 1 16,0 0-3-16,-1 0 3 0,0 0 1 15,0 0-2-15,0 0-1 16,2-1 1-16,0 1 1 16,1-2-1-16,3 1 0 15,1-2 0-15,3 2 0 16,-1-1 1-16,1 1-1 0,1-2-1 15,2 0 2-15,-2 3-2 16,0-3 2-16,2 2-2 16,-2-2 4-16,0 1-3 15,2 0-1-15,-1-2 0 16,1 4 1-16,1-2 1 0,4 1-1 16,0 1 0-16,-2 0 0 15,0 0 1-15,-2 0-2 16,-1 0 1-16,-2 0 1 15,-1 1-2-15,4 0 1 16,1 0 1-16,6-1 0 0,1 0 1 16,4 0-2-16,3 0 0 15,-2 0 1-15,2 2 1 16,-2 0 0-16,2 1 6 16,-2 1 5-16,-2-3 0 15,0 2-4-15,1-1-2 16,-1-1-3-16,0-1 0 0,1 0-2 15,-1 0 0-15,-1 0 0 16,0-3 1-16,-5 3 2 16,1-4 3-16,-3 4-1 15,-4-4 1-15,-3 1 0 0,-3 1-5 16,-5 0 0-16,-2-1-2 16,-7 0 0-16,-4-1-1 15,-6 1 1-15,-4 0-2 16,-4 0-4-16,-3-1-13 15,0 1-24-15,-3 0-46 0,1 0-60 16,-1 0-134-16,0-1-204 16</inkml:trace>
  <inkml:trace contextRef="#ctx0" brushRef="#br0" timeOffset="45155.538">21057 4111 31 0,'1'-4'281'0,"3"0"-211"0,-2 1 51 15,0-2 20-15,1 1-15 16,-1 1 1-16,5-1-15 15,-2 2-26-15,1-1-8 16,-1 1-28-16,3 2-16 16,1-1-4-16,3 1-10 0,8 0 0 15,3 2 1-15,9 4-6 16,7-1 1-16,9 1-2 16,4 0-2-16,0 0 1 15,-3-1-4-15,-4 0-6 16,-6-2-1-16,-9 0-1 0,-8 1-1 15,-8-3 2-15,-4 1-5 16,-3 0-38-16,-4 0-43 16,-1 2-50-16,-4 2-88 15,-8-2-53-15,-3 2-143 16</inkml:trace>
  <inkml:trace contextRef="#ctx0" brushRef="#br0" timeOffset="45730.2485">21014 4516 169 0,'-8'2'111'0,"3"0"-55"16,1 1 1-16,3-3-13 15,1 3 30-15,-2-1 19 16,3-1-7-16,-1 1-5 16,1 1 18-16,3-1 9 15,2-2-13-15,2 3-20 0,4 0-25 16,3-3 2-16,7 1-2 15,7-1-6-15,8 0-1 16,6-2-2-16,6-3-5 16,3 3-6-16,2-1-10 15,-6 1-3-15,1 2-4 0,-9 0-4 16,-7 0-6-16,-8 0-1 16,-4 0-1-16,-8 0 0 15,-4 0-1-15,-1 0-2 16,-3 3-31-16,-2 0-28 15,-1 1-37-15,0-2-66 0,-6-1-88 16,-3-1-279-16</inkml:trace>
  <inkml:trace contextRef="#ctx0" brushRef="#br0" timeOffset="51202.9656">9019 982 593 0,'0'-5'47'16,"-1"-1"-2"-16,-9 6 37 15,-3 3-24-15,0 6-51 0,-5 3 10 16,0 4 3-16,-2 4 1 16,-1 1 3-16,0 6-2 15,-2 3-4-15,-4 5 14 16,-1 3 3-16,-3 4 0 16,-3 7-1-16,-2 4-4 15,-6 7-5-15,-2 2-11 0,-3 5 1 16,0 4-1-16,-3 0 3 15,7 1-5-15,1 1-5 16,5 2 1-16,5-1 0 16,6 1 4-16,4-1 1 15,4 0-7-15,3 1-1 0,1-1-4 16,4-1 4-16,2-2 1 16,1-3 4-16,5-1 2 15,2-4-1-15,0 0-1 16,4-2 0-16,5-4 0 15,1 1 0-15,0 0 0 0,4-4 3 16,2-1-5-16,0-2 4 16,1-4 3-16,3-3-6 15,1-3-3-15,2-4-2 16,-2-3 1-16,2-5 1 16,0 1 1-16,0-2 8 0,0 0 2 15,2-2-1-15,0-1-3 16,1 1-1-16,1-2 0 15,-1 0-7-15,0-5-1 16,0-1-1-16,1-4 0 16,-2-4-1-16,-1 0 0 0,-3-7-1 15,1-2 3-15,-4-1 1 16,-3 0-3-16,-3 0-1 16,-1-4-1-16,-4 1 1 15,-1-1-23-15,0 1-61 16,-4-1-91-16,-2-2-200 15</inkml:trace>
  <inkml:trace contextRef="#ctx0" brushRef="#br0" timeOffset="56425.4069">9520 1130 222 0,'-1'-7'23'0,"1"0"53"0,0-1 16 15,0 0 1-15,0 2-1 16,0-2-8-16,0 1-21 15,0 1-5-15,-1 2 14 16,-1 4 0-16,1 0-19 16,-2 0-15-16,2 4-16 0,-1 6-19 15,0 7-3-15,1 9 9 16,0 1-2-16,1 8 1 16,-2 4 5-16,0 3 2 15,-1 2 1-15,-2-1-1 16,-3 2-1-16,0-2-2 15,-1 1-3-15,-3-3-3 0,5-1-1 16,0-7-3-16,-1-5-1 16,3-4 0-16,2-4-1 15,1-6 1-15,0-6 0 16,1-2 1-16,0-3 0 16,1-3 2-16,0-5 33 0,0-7 14 15,6-5-41-15,6-5-5 16,4-6-3-16,4 1 0 15,4-1 5-15,-1 1 10 16,0 7 13-16,-4 6-9 16,-4 5-10-16,-3 7-7 0,-3 2-4 15,-3 7 0-15,1 5 1 16,-2 3 2-16,-1 6 0 16,-1 1-1-16,-1 3 3 15,-1-1-4-15,1 0 1 16,0-4-2-16,1-1 1 0,2-2-1 15,1-5 0-15,4-3 0 16,0-4 1-16,3-4 1 16,4-1 6-16,-1-3 5 15,3-2 0-15,-2-2-7 16,-2 0-3-16,-2 3-2 0,-2 4-1 16,-5 0-1-16,-1 4-1 15,-2 5 1-15,1 1 3 16,1-2-1-16,0 1-1 15,3-5 0-15,4-4 1 16,5 0 0-16,3-7 1 0,1-6 2 16,2-1-3-16,0-3 2 15,-3-3-1-15,-3 0 0 16,-6-1 0-16,-5 4 3 16,-6 0-1-16,-7 1 0 15,-8 6-2-15,-6 3-1 0,-5 6-3 16,1 1 2-16,3 1-7 15,1 6-17-15,6 0-31 16,5 1-39-16,9 0-34 16,1-1-40-16,3 0-70 15,5 0-112-15</inkml:trace>
  <inkml:trace contextRef="#ctx0" brushRef="#br0" timeOffset="57053.7001">10190 1488 333 0,'0'-2'368'16,"0"-2"-319"-16,0 4 31 15,0 0-27-15,3 0-41 0,-1 4 24 16,2 4 6-16,0 3 0 16,0 3 1-16,-1 2 7 15,-1 1 4-15,0 4-14 16,-1 0-7-16,-1-2-14 16,2-2-5-16,0-1-1 0,-1-5-7 15,1-4-3-15,2-1-3 16,3-6 3-16,0 0 6 15,2-6 12-15,2-4 0 16,1-3-12-16,-2 2-2 0,-1 1-1 16,-1 3 8-16,-3 7-6 15,-2 0-8-15,-2 10-2 16,-1 3 10-16,0 2 3 16,3 0-4-16,1-4-3 15,1 0-3-15,2-7 0 16,4-2 2-16,2-2 0 0,2-10 2 15,1 0-1-15,1-4 2 16,0-2 6-16,0 1 5 16,-2 0 1-16,0 3-7 15,-2 2-12-15,2 4-1 16,0-1-5-16,5 3-51 0,3-2-95 16,4-3-91-16,0 1-117 15</inkml:trace>
  <inkml:trace contextRef="#ctx0" brushRef="#br0" timeOffset="58453.6758">11216 1438 290 0,'7'-1'337'15,"-3"1"-253"-15,1 1 25 0,0 9-5 16,-1 6-31-16,0 6-22 16,-2 4 7-16,-1 0-3 15,-1-1-16-15,0-2-10 16,0-2-16-16,0-7-7 15,0-2 2-15,-1-6-4 0,1-4-1 16,3-2 3-16,4-5 25 16,4-7 4-16,2-2-24 15,6-4-5-15,3 1-4 16,-3 1 5-16,2 6 15 16,-3 3-8-16,-2 7-13 0,-4 3-4 15,-4 10 4-15,-3 2 4 16,-2-1 0-16,-1 1-2 15,-2-1-1-15,0-4 3 16,1-3-4-16,-1-7-2 16,4 0 1-16,1 0 4 0,5-10-3 15,2-3 3-15,4-3-3 16,0-2-3-16,3 2 5 16,-3 4-5-16,0 2 2 15,-3 5 1-15,-1 5-4 16,-4 3 0-16,-3 6 0 0,0 3 2 15,-1 0 3-15,0-1-2 16,-1-2 1-16,1 1-3 16,1-7 2-16,5-2 0 15,5-1 3-15,5-3-1 16,3-5-1-16,2-1-2 0,0-1 0 16,-3 2 0-16,-2-1 1 15,-6 3 0-15,-3 1 0 16,-5 2 0-16,-1 0-1 15,-3 3 3-15,-2 0-1 16,0 0-2-16,0 0 1 16,0 0-3-16,-2 3-13 0,-4 5 10 15,0 0 5-15,0 3 1 16,-1-1 0-16,3-1-2 16,0-1 4-16,3-2-4 15,1-1 2-15,0-5-2 0,2 0 1 16,4 0 1-16,2-4 2 15,-1 0 2-15,0-5-4 16,3 5 1-16,-1-2 0 16,-3 2-1-16,-3-1-1 15,0 4 2-15,-1 0-1 0,0 1-1 16,-2 1-1-16,1 5 0 16,0 0 2-16,1 0 1 15,0 2 2-15,2-2 1 16,-1 1 2-16,1-3 0 15,2 0 0-15,0-1 0 16,1 0 1-16,0 0 0 0,1-3-3 16,-1 0-1-16,2 0 0 15,0 0 0-15,-1-3-2 16,-1 0 1-16,0 0 0 16,1-1-1-16,-1 1 0 15,-1-1 0-15,-1-2-1 0,0 2-2 16,0 0 2-16,-2 1 0 15,-1 3-2-15,-2-2-3 16,0 2-17-16,0 0-21 16,0 0-24-16,0 0-40 15,0 0-66-15,0-1-101 0,0 1-196 16</inkml:trace>
  <inkml:trace contextRef="#ctx0" brushRef="#br0" timeOffset="60089.4089">12038 1545 372 0,'0'-4'64'0,"0"-1"54"16,0 2-2-16,0 2-39 0,0-1-8 16,1 2 13-16,3 0-21 15,0 6-11-15,1 3-2 16,0 4-9-16,-1 2 8 16,-1 4 1-16,-1-1-12 15,-2-1-10-15,0-3-5 16,0-2-9-16,0-5-4 0,0-3-4 15,0-4 1-15,3 0 2 16,3-7 22-16,0-4-10 16,5-2-12-16,3-3-5 15,0 1-1-15,1 3 9 16,1 5 7-16,-2 0-7 0,0 7-8 16,-4 0-3-16,0 3 2 15,-3 4-1-15,1 3 0 16,-4 0 0-16,-1-3 2 15,0 3-1-15,-2-3 1 16,1-1 5-16,-1-2-4 0,1 0-5 16,2-4 5-16,3 0-2 15,-1-3 3-15,3-2 0 16,3-4-1-16,3-1-2 16,-2-3-1-16,2 1 1 15,-1 0 1-15,-2 1-2 0,-2 0-1 16,-2 2 2-16,0-1 1 15,-4 6-1-15,-1 1-2 16,0-1 1-16,-2 2 0 16,0 2-1-16,-1 0-1 15,0 0 1-15,1 0-1 0,0 0 1 16,0 1-1-16,0 4 1 16,0 2 2-16,0 3-2 15,-1-2 3-15,0 1 0 16,0-2-2-16,1 2 0 15,0-4 0-15,-1 0 1 0,2-1-2 16,-2-1 3-16,2 0-2 16,-2 2 3-16,0-3 1 15,1 2 1-15,-1-1-2 16,1 0-2-16,0-1 0 16,-1 3 1-16,3-4-2 0,-2 1 1 15,1-1 0-15,-1 0 1 16,1 1 1-16,1-2 2 15,1 0 3-15,-3 1-4 16,2 1-2-16,0-1-1 16,0 1-1-16,-1-1 0 15,1-1 4-15,0 0-2 0,0 0 0 16,-1 0 0-16,2 0 2 16,-1 0 2-16,0-2 3 15,-1 0-1-15,1-1-5 16,1 3 0-16,0-3-1 0,1 3-3 15,0-3 3-15,0 2-1 16,0-2 0-16,0 0-1 16,-1-1 1-16,4 1 1 15,-2-1-2-15,0-1 1 16,-1 1-1-16,-1 0 1 16,3 0-2-16,-3 1 2 0,-1-3 0 15,2 3 0-15,-1-2-1 16,1-1 1-16,1 0-2 15,0-1 1-15,0 0-1 16,0 0 1-16,0 1 0 0,1-1 1 16,-1 1-2-16,-2 2 2 15,-1-2 0-15,0 2-1 16,-2 3 1-16,-1-2-2 16,3 3 0-16,-1 0 0 15,-1 0-2-15,1 7-4 16,1 6 4-16,0 4 2 0,0 8 2 15,2 4-1-15,-3 5 0 16,0 3 2-16,-2 1 1 16,0 2 0-16,-5 3 2 15,-7-1-2-15,-4 1-1 16,-7 4 0-16,-5-1 0 0,-5 1-1 16,-5-3 5-16,-4 0-4 15,-1-4-2-15,-1-4 1 16,-1-8-2-16,2-6 2 15,2-8-5-15,8-13-17 16,8-4-11-16,10-15 14 0,13-11 16 16,11-9 2-16,20-9 3 15,16-8 4-15,16-6 10 16,16-6 6-16,9 6-4 16,5 0-11-16,1 7-3 15,0 4-65-15,-6 9-143 0,-7 4-46 16,-4 3-211-16</inkml:trace>
  <inkml:trace contextRef="#ctx0" brushRef="#br0" timeOffset="62293.157">13886 1474 639 0,'-8'-9'2'15,"-2"2"6"-15,2 4 75 16,3-1-50-16,-2 4-10 16,-3 0 18-16,1 2-18 15,-2 7 4-15,-2 6-8 16,1 9 5-16,0 2 1 0,0 7 6 16,5 1 0-16,3-2-14 15,3-5 5-15,6-6-5 16,6-7-5-16,4-8 3 15,7-6 23-15,0-6-4 16,4-8-16-16,0-7-3 0,-4-2-7 16,-5-6 1-16,-5 1 1 15,-9-3-1-15,-4 1 3 16,-5 2 1-16,-6 2-7 16,1 6-4-16,0 2-4 15,3 7 5-15,1 5-2 0,2 6-1 16,0 8-4-16,4 5-1 15,-2 3 2-15,7 2-1 16,5-2 3-16,6-2 0 16,8-7 0-16,5-6 10 15,6-3 8-15,4-11 2 16,2-7-10-16,-1-4-6 0,-5-2 0 16,-2-2 8-16,-6 3 35 15,-8 3-12-15,-5 7-16 16,-7 6-15-16,-4 4 0 15,-4 7-2-15,-5 15-4 0,-8 9 0 16,-2 11 3-16,-7 12-1 16,-1 8 3-16,-2 4-1 15,0 3-1-15,3 1 0 16,0 1 2-16,3-4-2 16,2-5 1-16,4-4-1 15,3-7 2-15,3-10-2 0,4-9 0 16,3-7 0-16,2-10 0 15,4-9 0-15,6-7 3 16,3-13 5-16,4-12 1 16,3-12 1-16,0-8-4 15,-2-10-4-15,-3 0-1 0,-3 2 0 16,-4 7-1-16,-4 11 3 16,-1 12 3-16,-1 13-2 15,0 8-3-15,4 8-3 16,5 3-15-16,4 7-10 15,7-1-15-15,6 0-38 0,9-3-45 16,5-3-50-16,5-3-30 16,7-10-106-16</inkml:trace>
  <inkml:trace contextRef="#ctx0" brushRef="#br0" timeOffset="62707.3476">15199 1083 593 0,'9'-20'48'0,"-3"2"57"16,-1 9 29-16,-1 8-38 0,-4 5-47 16,-3 15-28-16,-4 12-12 15,0 13 22-15,1 6 18 16,-2 6-10-16,4 3-1 15,2-4 3-15,1-5-2 16,-1-5-14-16,3-8-10 0,0-3-7 16,0-8-4-16,-1-4-2 15,2-3-1-15,-2-6-2 16,0-2-15-16,1-7-39 16,-2-4-61-16,-5-4-45 15,-3-12-26-15,-5-8-129 16</inkml:trace>
  <inkml:trace contextRef="#ctx0" brushRef="#br0" timeOffset="62887.6416">15127 1349 646 0,'16'0'15'0,"2"9"9"16,3 7 47-16,3 4-4 0,0-1-15 16,0-2-34-16,2-5-16 15,0-6-59-15,1-6-38 16,-2-10-3-16,0-5-17 15,-4-9 5-15,-1-5 39 0,-4-4 68 16,0-8 33-16,-5 0-19 16,-1 0-146-16</inkml:trace>
  <inkml:trace contextRef="#ctx0" brushRef="#br0" timeOffset="63293.527">15490 1123 350 0,'1'-10'210'0,"-1"10"-58"16,-4 3-55-16,-1 18-28 0,2 5 21 15,0 7-9-15,2 6 4 16,-1 4-11-16,3 2-22 15,0-5-22-15,-1-1-21 16,1-4-5-16,-1-7-2 16,1-5-2-16,1-9 2 15,0-5-2-15,4-8 0 0,4-1 2 16,3-7-2-16,1-3 0 16,1 6 0-16,-2 1-2 15,-2 3-2-15,-1 13 0 16,-4 0 2-16,1 3 3 15,1 2-2-15,3-3 2 0,2-5-1 16,5-6 2-16,4-4 1 16,2-1 1-16,3-10 4 15,0-4-6-15,-2-2 1 16,-4-1 11-16,-7 1 19 0,-5 1-11 16,-9 3-8-16,0 6-11 15,-11 6-1-15,-4 1-3 16,5 9 1-16,1 3 1 15,3 1-2-15,6 0-1 16,9-2-5-16,12-4-20 16,9-1-10-16,6-6-2 15,8 0-61-15,5 0-57 0,5 0-52 16,0 0-18-16,-1 0-34 16</inkml:trace>
  <inkml:trace contextRef="#ctx0" brushRef="#br0" timeOffset="65921.8027">17122 1462 296 0,'1'-4'110'15,"0"-4"-68"-15,2 0 67 0,0 3-19 16,-1-1-44-16,-1 2-23 15,0 4 29-15,-2 0 23 16,0 0-19-16,-5 0-31 16,0 0-16-16,-2 0 4 15,-3 4 2-15,0-1 0 0,0 4-8 16,-3 0 2-16,0 2 7 16,0 1-2-16,2 0-7 15,2 5-1-15,0 1-2 16,3 2 3-16,3 0-2 15,2-2 2-15,2 0 5 0,2-5-1 16,5-2 9-16,5-4 7 16,2-5 10-16,3-2 2 15,2-8 2-15,4-6-4 16,2-8-8-16,1-4-8 16,2-7-8-16,1-5-2 0,-1-4-3 15,0-3 3-15,-2-3-6 16,-5-3-3-16,-3 2-2 15,-6-2 3-15,-3 4-2 16,-6 2 0-16,-3 10-1 16,-1 7 0-16,-2 6 0 0,-4 9-1 15,-2 7 0-15,-1 7-1 16,-2 2-4-16,-1 12-1 16,0 7 2-16,-1 11 2 15,1 8 2-15,0 6-1 16,1 6 1-16,4 3 1 15,1-1 1-15,3-1-1 0,2-2-1 16,-1-6 2-16,6-3-1 16,0-8 0-16,3-5 1 15,2-5-1-15,2-8 0 16,3-6 1-16,0-6 1 16,3-3 4-16,3-4 8 0,2-8-2 15,4-5-1-15,-1-1 0 16,-4-2-1-16,-1 4-6 15,-5 1-2-15,-4 5 0 16,-6 4 0-16,-3 3-1 16,0 3 0-16,-3 3-3 0,-3 6-2 15,-2 3 1-15,1 5 3 16,0 0 0-16,1 2 0 16,3-3-2-16,2-2 3 15,0-3-1-15,6-1 0 16,1-4 1-16,3-3 0 0,-2 1 0 15,1-3 1-15,-2-1 0 16,2 2-1-16,-2-1 1 16,0-1-1-16,0 0 2 15,0 0 0-15,0 0-4 0,0 0 5 16,2-3-1-16,0-2 0 16,-1-1-3-16,0 2 1 15,-2-2-1-15,1 3 1 16,-4 0-1-16,0-1 1 15,-2 1-2-15,0 1 4 16,0 1-2-16,-1-1 0 0,0-1-3 16,1 3 4-16,0-2-2 15,-1 2 0-15,0-2-3 16,2 0 5-16,-2 1-4 16,1 0 4-16,-1 0-3 15,1 1 1-15,1 0 0 0,-2 0 1 16,0-1 0-16,-1 1 0 15,1-2-2-15,0 1 0 16,0 1 3-16,0-3-2 16,0 3 0-16,2-3-3 15,-2 2 3-15,0 1 0 0,0-3 3 16,0 1-5-16,0 1 4 16,0 1-1-16,1 0-1 15,-1-3 0-15,1 2-1 16,-1-1 1-16,0 1 1 15,0-3-2-15,0 2 1 16,1-3 1-16,-1 2-2 0,0 0 2 16,0 2-3-16,0 0 4 15,-1-3-2-15,1 2-3 16,-2 0 6-16,1-1-3 16,-2-1 0-16,-1-2-1 15,-1 2-2-15,-1-2-1 0,-2 1 4 16,0-1-1-16,-1 3 0 15,-1 0 1-15,0 2-3 16,0-2 5-16,1 2-3 16,0-1-6-16,1 2-6 0,1 0-10 15,-2 0-18-15,2 0-28 16,2 3-44-16,0 0-65 16,2-2-126-16</inkml:trace>
  <inkml:trace contextRef="#ctx0" brushRef="#br0" timeOffset="67970.7528">17799 1437 122 0,'9'-6'281'16,"-2"2"-225"-16,-2 0 69 15,-2 1-29-15,-1 0-1 16,-1-1-20-16,0 1-23 0,0-2-4 16,1 1-13-16,-1 1 3 15,0 1-3-15,1 0 5 16,-3 0 6-16,0 2-12 15,-3 0-10-15,-4 0-13 16,-1 4-5-16,-1 2 0 0,0 5-3 16,-1 0-2-16,1 3-1 15,2 2 1-15,2-1-1 16,-1 4 0-16,5-3 1 16,0-1-2-16,2-2 2 15,0 0 0-15,5-3 5 0,3-3 6 16,-1-3 3-16,3 0 3 15,3-4 2-15,0 0 2 16,3-1-3-16,1-5-4 16,2-5-6-16,0 1-4 15,-1-2 0-15,-4 1-3 0,2-3-1 16,-6 1 2-16,-2 6 0 16,-3-2 2-16,-2 4-1 15,-2 3 1-15,0-3-3 16,1 5-1-16,-2 0-2 15,-2 0-1-15,1 3-2 0,-2 4 4 16,1 1-3-16,-1 1 6 16,1 2-6-16,-1 0 5 15,2-3-4-15,2 1 2 16,2-3 0-16,-2 0 0 16,2-3 2-16,1 0 0 0,1-3 1 15,0 0 1-15,0 0 1 16,2-3 1-16,-2-3 0 15,1 0-2-15,2-2-3 16,1-4 1-16,0 0-2 16,1-3 1-16,0 0-1 15,1 2 0-15,-2-1 0 0,-1 4 0 16,-3 3 0-16,-1 1 1 16,-2 2 0-16,-1 4 1 15,-3 0-1-15,1 0-3 16,-3 2 0-16,0 3 0 15,0 4 0-15,2-1 0 0,2 2 2 16,-1 0-1-16,2-2 1 16,4 0 0-16,4-3 0 15,-1 1 1-15,3-3 0 16,1-2 0-16,0 2 0 0,-1-3-1 16,4 3 1-16,-1 0 0 15,0 0-1-15,-2 1 0 16,-2 0 0-16,-1 1 0 15,-4-1 0-15,-2 3-1 16,-1-2 2-16,0 1-1 0,-3 0 0 16,0-2 1-16,-1-1-1 15,1-3 0-15,-2 3-1 16,2-3-3-16,-1 0 1 16,4 0 4-16,1-3-1 15,4-4 0-15,3 1-2 16,3-1 1-16,2-1 1 0,4 3 0 15,-1-2 0-15,-1 3 0 16,0 4 0-16,-4 0-1 16,0 0-1-16,-6 6-1 15,-3 1 0-15,-3 4 2 16,1-4 0-16,-5 2 2 0,3-2-1 16,-2-3 0-16,0 0 0 15,1-4 0-15,1 0 0 16,2 0 0-16,5-5 2 15,2-3-3-15,3 0-3 16,0 2 0-16,-1 0 3 0,0 3 0 16,-2 2 0-16,-3 1-2 15,-1 4-1-15,0 2 1 16,-3 3 2-16,1-2-1 16,0 1 2-16,1-2 1 15,4-3-1-15,3-3 1 0,2 0 0 16,5-2 1-16,2-6-3 15,1-1 1-15,1-2-2 16,-1-2-2-16,-2-1 1 16,-4 0 1-16,-3 1-7 15,-5 2-12-15,-4 2 18 0,-3 5 4 16,-2 1 0-16,-3 3-3 16,-1 0-2-16,0 5-3 15,1 1 4-15,4 0-8 16,1 1-2-16,3-1 7 15,5 2 5-15,2 4 1 16,-1-1 1-16,1 2-2 0,1 0 6 16,-3 2-3-16,-2 1-1 15,-2-3-1-15,-2-2 1 16,-2-1-1-16,0-3 5 16,-6-3 4-16,4-1 0 0,-1-1-7 15,0-2 1-15,1-3 4 16,3-3-4-16,6-1 0 15,3 1-3-15,2 1 1 16,4 0 0-16,0 0 2 16,0 5-3-16,1 0 1 15,0 0-1-15,-2 0 0 0,2 0 1 16,1-1-1-16,4-4 1 16,1 1-1-16,2-6 1 15,5-1 0-15,1-3 0 16,0-4 1-16,2-3 0 15,-1-7-1-15,-1-4-1 0,-1-2-3 16,-2-7-1-16,-1-3-9 16,-5 0-6-16,-2 0 10 15,-5 2 13-15,-3 6-3 16,-5 9-1-16,-4 7 4 16,-2 9 8-16,-3 11-3 0,-5 5-9 15,-1 15-4-15,-2 10 0 16,1 9 5-16,3 7 1 15,1 7 2-15,0-2 2 16,3-1 5-16,1-6-5 0,2-7-2 16,1-8-3-16,1-8 0 15,-2-6-2-15,1-5-12 16,0-7-37-16,-1-3-37 16,-3-5-80-16,0-9-130 15,-7-7-49-15</inkml:trace>
  <inkml:trace contextRef="#ctx0" brushRef="#br0" timeOffset="68337.1231">19073 1278 814 0,'13'-5'58'15,"5"3"-63"-15,6 2 63 16,6 5-10-16,3 5-44 0,-1 3-1 16,1 4-2-16,0-1-6 15,-2-3-56-15,0-3-39 16,-2-5 14-16,-2-5 31 15,0 0 44-15,-2-7 14 16,-4-2 26-16,-3-2 39 0,-3-1 28 16,-4 4 23-16,-5-3-15 15,-3 1-19-15,-3 4-20 16,-3 3-18-16,-5 2-19 16,-1 1-20-16,-1 0-3 15,3 7 4-15,5 3-9 16,3 7 1-16,11 3 1 0,7 2 6 15,7 3 16-15,2 2-9 16,0 0-4-16,-4-3 2 16,-7-2 0-16,-5-1 3 15,-10-4-4-15,-2-2-3 0,-12-3 1 16,-5-4-1-16,-6-1-5 16,-4-7-5-16,-3 0 0 15,-2-1-10-15,-2-9-37 16,1 2-62-16,-1-4-81 15,-1 1-161-15</inkml:trace>
  <inkml:trace contextRef="#ctx0" brushRef="#br0" timeOffset="70822.7418">9645 2688 764 0,'-7'-7'1'0,"-1"0"34"16,-1 2 68-16,-2 3-60 15,-2 0-6-15,-3 2 2 16,-1 2-14-16,-1 5-11 0,-1 3 3 16,1 4-10-16,0 3-4 15,5 3-1-15,3 2 0 16,2 0 0-16,6-2-1 16,2 0 4-16,2-6-1 15,8-1 6-15,2-8 1 0,2-5 7 16,2 0 2-16,6-10 1 15,-3-5-1-15,2-5-7 16,-2-3-7-16,-2 0 1 16,-1 2 0-16,-6 3 1 15,-2 5 7-15,-3 6 2 16,2 7-10-16,-1 3-11 0,3 12-4 16,5-2 10-16,4 7 0 15,5-3 1-15,0-1-2 16,3-2 9-16,-3-5 8 15,-3 0 7-15,-8-2-13 16,-1 1-7-16,-7-1-2 0,-4 0 4 16,-3 1 0-16,-7-2 0 15,-1 1-1-15,-1-4-3 16,2 0-1-16,3-3-3 16,5 0-1-16,3 0-3 15,9-4-5-15,7-2 7 16,4 2 2-16,2-2-1 0,4 4 1 15,0 2 2-15,1 0 2 16,0 0 3-16,1 0 2 16,2 0-6-16,1-1 0 15,0-5 1-15,-1-2-3 0,-2-4 1 16,-4-2 0-16,-7 0-1 16,-2-4 1-16,-8 2 0 15,-5-1 6-15,-3 1-4 16,-4 6-2-16,-5 5 0 15,-5 5 0-15,0 5 0 0,-1 8-3 16,6 4 2-16,3 3-1 16,5 1-1-16,4-1-1 15,12-1 1-15,5-2 4 16,6-4-1-16,3-2 0 16,3-2-8-16,3 0-103 0,-1-6-119 15,1 0-148-15</inkml:trace>
  <inkml:trace contextRef="#ctx0" brushRef="#br0" timeOffset="71556.7101">11478 2698 643 0,'0'4'64'0,"0"8"-45"16,0 9 75-16,0 7-1 15,0 5-20-15,0 0 6 16,-1 1-10-16,1-3-22 16,0-11-13-16,0-2-19 15,3-6-9-15,0-8-5 16,-1-1 3-16,-1-6-2 0,0-6-25 16,-1-9-100-16,0-5-99 15,-3-9-106-15</inkml:trace>
  <inkml:trace contextRef="#ctx0" brushRef="#br0" timeOffset="71937.1324">11474 2598 356 0,'5'-12'340'0,"2"3"-288"15,4 5 103-15,6 4-80 16,5 0-69-16,2 7-6 16,4 3-60-16,1 3-31 15,0 1 47-15,-1-1 37 0,-3 3 7 16,-1 2 32-16,-3 6 71 15,-5 1-10-15,-3 4 9 16,-4 0-34-16,-4-1-41 16,-3-1-15-16,-2-7-7 15,0-3-1-15,0-7 14 0,1-6 12 16,1-4-4-16,2-4 5 16,5-8 5-16,5 0-14 15,2-2-9-15,4 0-8 16,1 6 8-16,-1 4 18 15,0 4-4-15,-2 7-8 0,-4 6-15 16,-2 2 0-16,1 0-3 16,-1-1 1-16,0-3-24 15,-2-1-37-15,3-3-14 16,0-3-17-16,-2 1-47 16,2-1-72-16,0-4-44 0,3 1-24 15,0-1-86-15</inkml:trace>
  <inkml:trace contextRef="#ctx0" brushRef="#br0" timeOffset="72887.9254">13362 2682 598 0,'0'-5'68'15,"0"2"0"-15,-3-1 68 0,-1 1-44 16,0-2-46-16,-1 0-4 16,0 1 2-16,-3 1-13 15,-1-1-2-15,-5 3-2 16,-3 1-10-16,-4 3-6 15,-5 7 1-15,-2 7-3 0,0 7-1 16,2 4 0-16,5 4 0 16,5 3 1-16,7-2-3 15,7 0-2-15,9-3 4 16,11-6 8-16,8-3 10 16,5-4 6-16,6-4 4 0,3-7-7 15,3-1-7-15,-3-3-5 16,-4-2-12-16,-3-1-4 15,-5-5-6-15,-5 0-31 16,-6-5-37-16,2-2-74 16,-4-4-49-16,0-6-111 0,-1-7-348 15</inkml:trace>
  <inkml:trace contextRef="#ctx0" brushRef="#br0" timeOffset="73437.9509">13777 2198 750 0,'-8'0'3'16,"-5"15"16"-16,1 14 56 0,2 11 11 16,-1 10-10-16,1 8-2 15,2 6-19-15,2 1-15 16,1-3-16-16,2 1-12 15,0-6-6-15,2-4 0 16,-1-5-3-16,4-9-2 16,5-7 0-16,2-5 0 0,6-10-3 15,4-7-21-15,4-6-13 16,4-4-1-16,3-10-20 16,3-1-9-16,-2-4-4 15,-2 0 34-15,-4-1 36 16,-7 4 2-16,-4 1 13 15,-8 2 27-15,-3 4 24 0,-4 5-9 16,-4 2-39-16,-5 8-22 16,-3 2 3-16,1 4 1 15,-2 0 1-15,6 1-1 16,3-5 3-16,3-3-2 0,6-6-1 16,7-3 3-16,8-1 3 15,2-5 3-15,4-1-5 16,2 2 6-16,-1 5 25 15,-1 0-13-15,-5 9-17 16,0 2-4-16,-2 2 0 0,-2-3-6 16,0-3-67-16,-1-4-69 15,4-3-84-15,0-1-94 16</inkml:trace>
  <inkml:trace contextRef="#ctx0" brushRef="#br0" timeOffset="73737.8728">14617 2701 522 0,'-7'-12'526'16,"-8"4"-523"-16,-6 4-8 0,-1 4 8 16,0 5 0-16,0 8 2 15,9 4 1-15,6 3 4 16,8 0-5-16,8 5 7 15,11 0 18-15,6 2 8 16,1 1 9-16,1-2 8 0,-4 1-27 16,-6-3-11-16,-8 0 6 15,-8-1 3-15,-3-6 5 16,-10-2 2-16,-5-1-11 16,-6-5-9-16,-3-3-2 0,-1-4-7 15,-4-2-10-15,-3-5-76 16,2-4-65-16,1-2-61 15,6-4-116-15,6 0-308 16</inkml:trace>
  <inkml:trace contextRef="#ctx0" brushRef="#br0" timeOffset="74773.6265">15002 2671 588 0,'-6'-8'47'16,"-1"-1"59"-16,-1 5 3 16,-3-2-46-16,-2 1-16 15,-3 4-7-15,1 1 3 0,-1 0 0 16,4 3 1-16,3 9-14 15,6 2-18-15,5 7-6 16,10 1 4-16,8 3 3 16,6 3 6-16,6-1-3 15,-1-1-1-15,0-1 0 0,-8-3-3 16,-5-2-8-16,-10-2 2 16,-7-2 28-16,-7-1 15 15,-9-2-10-15,-7-2-7 16,-10-2-14-16,-8-1-11 15,-2-3-2-15,-2-1-6 0,0-4 1 16,6 0-47-16,8 0-55 16,8-6-39-16,12 1-32 15,8 3-89-15,9-1-212 16</inkml:trace>
  <inkml:trace contextRef="#ctx0" brushRef="#br0" timeOffset="75270.699">16439 2721 701 0,'2'-7'40'15,"-1"4"18"-15,-1 3 28 16,2 10-44-16,1 13-23 15,2 8 27-15,3 10 32 16,4 7 6-16,0 7-24 16,4 3-5-16,-2 0-16 0,-1-3-5 15,-5-4-4-15,-5-4-1 16,-5-3-8-16,-6-5-2 16,-9-3-5-16,-5-5-4 15,-7-2-4-15,-2-5 0 0,-3-8-3 16,-2-6-1-16,0-7-3 15,-1-6-29-15,1-10-31 16,3-7-27-16,2-7-9 16,5-4-37-16,6-3-76 15,4-1-118-15</inkml:trace>
  <inkml:trace contextRef="#ctx0" brushRef="#br0" timeOffset="75920.0919">16314 2414 657 0,'-13'-7'62'0,"2"-4"28"16,6 3 74-16,3 0-58 0,1 1-38 15,2 3-11-15,1 1 20 16,0 0-9-16,-1 3-25 16,1 0-36-16,-3 0-2 15,0 3 9-15,-1-2 2 16,1-1 6-16,-1 2-10 15,2-1-9-15,0-1-1 0,0 0 0 16,0 0 0-16,0 0 2 16,0 0-1-16,-2-3 2 15,2 2-4-15,-3-1-10 16,-1 1-42-16,-1 1-91 16,3 0-86-16,0 0-143 0</inkml:trace>
  <inkml:trace contextRef="#ctx0" brushRef="#br0" timeOffset="76368.1399">15831 2194 534 0,'-8'-3'53'16,"0"0"74"-16,1 3-35 0,4 0-26 16,1 3-16-16,1 5-22 15,3 6 7-15,4 5 20 16,3 4 12-16,1 4-12 16,-1 4-20-16,-1-2-16 15,-2-1-4-15,-1-4-8 0,-1-4-3 16,-2-3 0-16,1-7-3 15,0-2-30-15,2-5-88 16,0-3-73-16,-2-4-101 16,0-6-242-16</inkml:trace>
  <inkml:trace contextRef="#ctx0" brushRef="#br0" timeOffset="76531.1803">15922 2225 886 0,'1'11'71'16,"0"5"-53"-16,-2 8 63 0,3 2-52 16,2 4-25-16,4-2 0 15,5-1-40-15,5-7-105 16,2-6-120-16,5-8-277 16</inkml:trace>
  <inkml:trace contextRef="#ctx0" brushRef="#br0" timeOffset="76994.8484">16809 2210 700 0,'4'1'60'15,"-4"2"-65"-15,0 4 21 16,-1 8 25-16,0 5 22 16,-4 6 9-16,1 4 0 0,1-3-20 15,2 4-3-15,0-7-8 16,-1-3-22-16,5-5-15 15,0-6-1-15,3-5-1 16,0-3 1-16,2-2-17 16,2-7-36-16,-1-6-22 0,0-2-1 15,-2-4-13-15,0 2 26 16,-3 4 27-16,-3 3 37 16,1 9 52-16,-4 8 26 15,0 9-50-15,-2 4-16 16,1 5-12-16,1 2-2 0,5 0-1 15,4-4-1-15,4-5-38 16,5-2-236-16</inkml:trace>
  <inkml:trace contextRef="#ctx0" brushRef="#br0" timeOffset="77876.7796">19806 515 844 0,'9'13'-27'16,"-2"10"21"-16,0 9 10 15,3 11 10-15,0 8-6 16,3 6 4-16,-1 4 22 15,3 2 9-15,1 3 2 0,1 2 7 16,6 3 4-16,-1 4 10 16,2 1-9-16,-1 5-13 15,3 4-12-15,-1 2-11 16,-3 1-5-16,-2 3-5 16,0 1-2-16,-4 3-1 0,-2 3 5 15,-5 0-4-15,-5 3-3 16,-4 1-1-16,-10-1 0 15,-14 0 10-15,-13 0 9 16,-11-3 1-16,-9-2 6 16,-9-2 1-16,-5-5-6 0,-8-3-15 15,-3-5-7-15,-3-6-3 16,-4-4 3-16,-1-7-4 16,0-7-1-16,4-3-6 15,8-8-11-15,3-6-13 16,10-7-8-16,8-6-19 15,12-7-65-15,4-7-114 0,6-5-265 16</inkml:trace>
  <inkml:trace contextRef="#ctx0" brushRef="#br0" timeOffset="110498.4261">3420 10993 782 0,'0'-4'24'0,"-5"-1"16"16,2 3 61-16,0 1-49 16,-1-2-26-16,-1 5 3 15,3-1-2-15,0 0-7 16,2 6-1-16,0 1 5 16,0 4-5-16,0 5 12 0,4 5 0 15,-1 6-9-15,1 4-5 16,-2 6-1-16,0 5-3 15,-1 4-5-15,-1 4-3 16,0 2-3-16,0 4 1 0,0 1-1 16,0 1-2-16,-2 0 4 15,-1 1 11-15,0-1 7 16,-1-4-4-16,2-1-6 16,1-5-7-16,0-5-2 15,1-4 0-15,-1-5-2 16,1-3 0-16,-2-5-2 0,0-8-6 15,0-2-30-15,1-9-21 16,0-4-58-16,-1-6-74 16,-1-14-108-16</inkml:trace>
  <inkml:trace contextRef="#ctx0" brushRef="#br0" timeOffset="110977.9024">3439 10928 472 0,'-3'-14'115'0,"3"4"-10"16,0 3-7-16,0 0-11 15,0 1-22-15,5-2-15 16,6 1-8-16,5 0-1 16,5 1 6-16,6 0 0 15,5 5-9-15,8 2-4 0,0 5-3 16,2 7 3-16,2 5-1 16,-5 2-12-16,-1 4-8 15,-9-1 0-15,-6 3-3 16,-3-3 3-16,-14 2 0 15,-6 0 1-15,-6 2 13 0,-14 0 7 16,-7 3-8-16,-7-2-10 16,-7 0-6-16,-3-4-4 15,-2-6-1-15,1-3-3 16,3-8-8-16,2-2-32 16,7-3-26-16,7-2-32 15,5-3-61-15,11-3-92 0,3-2-129 16</inkml:trace>
  <inkml:trace contextRef="#ctx0" brushRef="#br0" timeOffset="114059.6044">4783 10816 556 0,'0'-7'45'0,"0"1"6"0,-5 2 29 15,1-2 15-15,0 2-16 16,-1-1-29-16,0 2-9 16,0 0-1-16,-2 1-1 15,2 1-5-15,-3 0-11 16,1 2-2-16,-4 0 1 0,2 1 0 16,-2 1-5-16,1 1 2 15,0 2 0-15,0-2-3 16,1 2-6-16,-2-1-2 15,1 1-4-15,-2 3 1 0,-1 2-3 16,-4 3 2-16,1 4-1 16,-5 2 2-16,-4 7 2 15,-6 3 8-15,-2 3-1 16,-3 5-7-16,-4 1-7 16,-3 6 2-16,2-1 1 0,2 6-2 15,3 1-2-15,1 1 0 16,8 3 2-16,2 5-1 15,4 2-2-15,4 4 9 16,0 1-1-16,8 2-1 16,6 1-1-16,3-5-6 0,0-6 4 15,12-3-6-15,8-5 2 16,3-4 2-16,6-5-1 16,3-4 2-16,6-6-3 15,2-6 19-15,3-7 5 16,6-5 0-16,-2-6-9 15,2-4-4-15,0-1-2 0,-2-6-2 16,-2 2-1-16,-3-4-11 16,-4-2-61-16,-3 1-67 15,-6-3-83-15,-6-2-172 16</inkml:trace>
  <inkml:trace contextRef="#ctx0" brushRef="#br0" timeOffset="114744.0201">5163 11069 663 0,'-5'4'43'0,"-2"4"-21"0,3 4 34 16,4 4 20-16,0 4-24 15,7 4-24-15,8 1 22 16,5 1-11-16,6 1-9 16,7-5 5-16,3-3-3 15,4-5-3-15,1-6-5 16,4-5-6-16,-3-2-5 0,1-6-4 15,-5-6-3-15,-2-2 0 16,-7-3-3-16,-4 0 1 16,-8-1 0-16,-8-2 2 15,-7 3 20-15,-3 2 3 0,-11 0-10 16,-4 6-9-16,-10 5-3 16,-4 4 1-16,-8 9-5 15,-5 11-1-15,-7 8-2 16,-4 10 4-16,-1 7 0 15,2 4-1-15,8 2 8 16,8 1 5-16,10 3-2 0,11-4 0 16,12-4-4-16,6-1 1 15,14-8-1-15,8-7-1 16,8-7-3-16,8-9 1 16,8-9-1-16,4-5 4 15,7-5-5-15,1-7-1 0,-2-2-18 16,2-2-55-16,-6-2-49 15,-6-1-99-15,-6-2-118 16,-2-3-249-16</inkml:trace>
  <inkml:trace contextRef="#ctx0" brushRef="#br0" timeOffset="115311.7578">6082 11859 517 0,'7'0'57'0,"-2"3"29"15,5-1 39-15,1 6 12 0,1 7-32 16,2 2-5-16,-2 5-12 16,-2 5-19-16,0 1-6 15,-5 0-15-15,-2 0-10 16,-3-3-14-16,-2 0-9 16,-5-4-4-16,-7 0 5 0,-6-3 2 15,-4-1-4-15,-1-3-7 16,-4-2-2-16,-2-8-13 15,1-4-42-15,-2-10-59 16,2-13-143-16,3-12-235 16</inkml:trace>
  <inkml:trace contextRef="#ctx0" brushRef="#br0" timeOffset="115379.7457">5996 11564 848 0,'12'-21'242'16,"-5"11"-135"-16,0 10-11 15,-1 4-82-15,1 10-7 16,-2 7-1-16,4 2-56 16,0-1-143-16,1-6-194 15</inkml:trace>
  <inkml:trace contextRef="#ctx0" brushRef="#br0" timeOffset="115972.8946">6273 10693 710 0,'-2'-5'15'0,"2"2"-4"15,2 1 32-15,5 3 12 0,5 8-25 16,8 5 17-16,5 5 6 16,6 9 0-16,9 9-8 15,8 9 8-15,5 7 4 16,6 7-17-16,0 6-13 16,-2 7 5-16,-4 2 1 0,-8 1-8 15,-4 2-3-15,-10 1 3 16,-7 5 6-16,-8 0-3 15,-9-2-8-15,-7 2-3 16,-15 0-6-16,-9-2-1 16,-10-3-1-16,-3-5-3 15,-10-6-1-15,-3-5-4 0,-1-10-5 16,-2-8-19-16,0-10-18 16,7-12-8-16,7-10-31 15,10-12-33-15,10-8-33 16,13-14-130-16,6-9-244 15</inkml:trace>
  <inkml:trace contextRef="#ctx0" brushRef="#br0" timeOffset="116377.1936">7731 11296 560 0,'-1'1'39'15,"1"-1"-22"-15,4 1 49 16,10 0 39-16,4 0 8 0,7 0-6 15,8 2-24-15,7 0 6 16,7 2-5-16,6-1-21 16,3 0-14-16,-1 1-18 15,-1-1-13-15,-3 2-8 16,-9-1-6-16,-7 1-1 0,-7-1-8 16,-6 1-28-16,-9 1-27 15,-9 0-45-15,-4 0-72 16,-11 2-80-16,-11-2-181 15</inkml:trace>
  <inkml:trace contextRef="#ctx0" brushRef="#br0" timeOffset="116492.2238">7844 11601 815 0,'-4'14'63'0,"5"-7"-43"0,15-3 30 15,11-2 72-15,11-2 12 16,8-4-51-16,10-4-14 15,6-1-41-15,5-1-23 16,3 0-127-16,0 1-192 16,-2-1-290-16</inkml:trace>
  <inkml:trace contextRef="#ctx0" brushRef="#br0" timeOffset="118656.6369">10141 11707 731 0,'0'-4'28'15,"6"-1"-54"-15,9 3 74 16,6 0 35-16,7 1-26 16,8 2-9-16,8 2 15 15,6 3-15-15,8-1-6 16,9 1-2-16,8-2-11 0,10-3-6 15,12 1 0-15,12-2 8 16,9-3-5-16,10 3-10 16,8 0-1-16,8 0-4 15,5 1-3-15,1-1-5 16,6 2-1-16,1-1-1 0,4 0-3 16,4 1 0-16,4-4 3 15,8 1 1-15,2 0-1 16,7-1-1-16,1 1 4 15,2 1 7-15,0 1 4 16,-1 3-2-16,-2 1-2 0,0 1-8 16,4 1 0-16,-1-4-3 15,4-1 2-15,0-1 1 16,4-1-1-16,-1 0-4 16,-1-3 5-16,0-1 0 15,-5 1 2-15,-4 0 4 16,-7 2 2-16,-3-1 5 0,-7 0-1 15,-4 1-8-15,-5-1-1 16,-3-2-3-16,-4 0-2 16,-3-2 0-16,-5 2-1 15,-10-3 2-15,-7 2-2 16,-10 1-2-16,-9 1-3 0,-11 1 2 16,-11 2 4-16,-9-3 0 15,-9 3-3-15,-9 5-16 16,-8 0-19-16,-10 0-15 15,-8 4-45-15,-11-2-61 0,-14 2-86 16,-12 0-193-16</inkml:trace>
  <inkml:trace contextRef="#ctx0" brushRef="#br0" timeOffset="120229.0341">12918 13279 170 0,'-5'11'420'0,"2"-2"-371"0,1-2 23 16,3-1 18-16,0-4-13 16,2 0 4-16,2-2-4 15,-2-1 13-15,2-8 8 16,1-4-14-16,1-8-40 16,3-6-24-16,0-7-10 0,2-6-3 15,2-9-1-15,2-4-3 16,1-5-2-16,1-5 1 15,3-2 2-15,0-2-2 16,2-1 2-16,-3 2-2 16,1 0-2-16,0 6 2 15,-2 3-4-15,0 8 5 0,-5 9-7 16,-1 7 5-16,-4 9-3 16,-4 10 4-16,-2 6-2 15,-2 7 5-15,1 11-22 16,-2 16 14-16,1 11 1 15,1 13 5-15,5 11-1 0,0 8-1 16,2 2-1-16,3 1 0 16,-1-1-1-16,-3-2 0 15,-1-2 2-15,-1-7-1 16,-2-6 2-16,-1-7-1 16,1-8 1-16,0-11-3 0,3-10 4 15,1-11-4-15,2-9-3 16,3-17 4-16,4-12 28 15,5-14 2-15,1-15-1 16,6-11-6-16,3-7 0 16,5-4-11-16,3 0-5 0,3 3-5 15,2 3-1-15,0 6-1 16,-3 9 1-16,0 5-2 16,-5 9-4-16,-4 9-35 15,-6 10-22-15,-4 8-39 16,-6 13-73-16,-1 6-101 0,-7 7-106 15</inkml:trace>
  <inkml:trace contextRef="#ctx0" brushRef="#br0" timeOffset="121889.7684">14714 12920 669 0,'-1'-17'15'16,"-4"1"17"-16,-5 3 92 15,0 3-37-15,-2 3-69 16,-3 3 26-16,-2 2 4 16,-4 4-7-16,-4 6-14 15,-1 6-9-15,-3 4-8 16,-1 4-1-16,0 6-1 0,4 3 1 16,2 3-5-16,8 3 2 15,6-1 2-15,8-1 7 16,3 0 2-16,11-7-11 15,7-4-8-15,4-6 5 16,6-9-2-16,3-6 11 0,3-3 9 16,3-14 7-16,2-6 7 15,0-5 6-15,0-8-4 16,0 0-2-16,-2-5-11 16,-3 1-12-16,-4-5-4 15,-5 3-5-15,-4 1-1 0,-4-2-4 16,-4 5-2-16,0-1 1 15,-5 5-2-15,0 5 1 16,-1 2-3-16,1 6 0 16,-2 3 4-16,-3 3 0 15,0 1-2-15,-1 3-4 0,-1 3 1 16,-1 2-2-16,0 0 1 16,-1 3 1-16,0-1 0 15,-2-2-2-15,1 4 1 16,0 1 3-16,-2-1 1 15,-1 0 3-15,0 1 3 0,-1 0 0 16,-1 0-1-16,1 0 1 16,0 0-4-16,1-2 2 15,0 2 1-15,-1-1 2 16,1-1 0-16,-1 1-2 0,-2-1-1 16,1 2 1-16,-1-2 1 15,-1 0-2-15,0 0 1 16,0 0 1-16,0 0 4 15,0-2-5-15,0 1 3 16,1-2-2-16,1 3 1 16,0-2-1-16,0 0-1 0,-2 2 2 15,4-1 0-15,0 1 0 16,0 0 1-16,1 0 1 16,1 0 0-16,0-1-1 15,0 0 0-15,1 0 0 16,0-1 0-16,-2 1-4 15,2 0 6-15,1-1 0 0,0 1-1 16,-1 1-2-16,0 0-3 16,1 0 0-16,-2 0 0 15,2 0-1-15,0 0 0 16,0-2 3-16,0 2 0 16,0-1 2-16,0 0-3 0,-1-1 1 15,1-2-4-15,0-2 4 16,2-1 0-16,-1-2-1 15,1-3 3-15,4-1 0 16,-1-3 2-16,1-1 1 16,-2-3 2-16,1-4-4 0,-2-2-1 15,0-1-2-15,0-2 2 16,-1-1 0-16,-4 7-2 16,-1 2-1-16,0 5 4 15,3 7 3-15,-2 3 1 0,0 3-3 16,0 2-6-16,-1 5-9 15,0 7 2-15,-1 9 5 16,1 8 3-16,0 7 0 16,0 10 0-16,0 4-1 15,2 5 1-15,-1 3 1 16,1 0 0-16,-1-2-1 0,0-1 2 16,1-4-1-16,-1-2 0 15,2-5 1-15,5-3-1 16,3-4-1-16,0-3 2 15,2-6-1-15,1-4 0 16,1-4 0-16,-3-4-1 0,4-5-1 16,-3-4 1-16,-1-3 2 15,-1-2 6-15,0-1 3 16,-4 0-1-16,3-4-1 16,-3 0-5-16,-1 0 0 15,1 0-3-15,-1 0 1 0,0-1 0 16,-2 3-2-16,1-3-10 15,-1 3-18-15,1-2-28 16,0 2-53-16,3-2-78 16,0-2-109-16,2-1-180 15</inkml:trace>
  <inkml:trace contextRef="#ctx0" brushRef="#br0" timeOffset="122309.6249">15198 12964 698 0,'1'-11'24'16,"-1"2"-18"-16,-2 4 30 15,-5 3 24-15,0 0-44 16,-1 3 30-16,-1 4 0 16,-2 4-16-16,2 3-3 0,1 6 2 15,0 5-2 1,3 6-8-16,3 3 5 0,1 1 18 15,2 1-7-15,1-3-15 16,8-4-9-16,1-5-6 16,4-8-6-16,3-6-5 15,3-8 9-15,2-6 27 0,0-12 15 16,2-2 3-16,-3-9-10 16,-4-2-4-16,-6-1 1 15,-8-1-7-15,-4 5-17 16,-7 1-4-16,-9 7-1 15,-3 3-6-15,-4 9-5 0,0 5-2 16,-1 3-8-16,-1 5-42 16,4 7-41-16,2 1-41 15,6 1-77-15,3-3-223 16</inkml:trace>
  <inkml:trace contextRef="#ctx0" brushRef="#br0" timeOffset="125028.7267">15732 12953 414 0,'-1'-5'91'0,"1"2"-14"15,-2-1-2-15,1 4-5 0,0-1-37 16,-1 0-9-16,-1 1-1 15,0 0 0-15,-1 2 7 16,2 0 8-16,-1 0-3 16,0-1-7-16,-2 2-3 15,1 1-3-15,-3 2-3 0,-2 3-8 16,-1 2-6-16,1 1-4 16,-3 4 5-16,2 0 4 15,0 2 3-15,1 0-3 16,3 1 0-16,4-1-1 15,0-3-2-15,3 1-5 16,4-3-1-16,4-1-1 0,1-2 5 16,-1-1 6-16,3-4 5 15,-1-1 2-15,0-1 12 16,-2-2-2-16,-1 1-3 16,-1-4-1-16,0 2-8 15,-1-6 0-15,2 0 5 0,-2-2-3 16,3-3-8-16,2-1-4 15,-1-1-1-15,2-1-3 16,0 0-1-16,-1 1-2 16,-2 3 2-16,0-1 0 15,-3 6 5-15,-1-2 5 0,-3 3 6 16,0-2-6-16,-1 1-1 16,0-1-7-16,1 0-2 15,0-1 0-15,-1 2-1 16,1-1 1-16,0 0 0 15,1 2 1-15,-1 0 0 0,-1 0 2 16,0 2-1-16,-1 2 0 16,2-3-2-16,-2 3-1 15,0-1 3-15,-1 0-5 16,1 1 2-16,0-1 2 16,0 1 3-16,0 0-3 15,0-3 2-15,0 3-4 0,0 1-1 16,0 0-6-16,0 1-5 15,-1-2 1-15,0 5 12 16,-2-1-1-16,3 5 0 16,-4 1 2-16,1 3-1 15,-2 2-2-15,3 1 2 0,0 0 3 16,2 2-3-16,-2-3-1 16,4-2 0-16,0 0 0 15,2-3-1-15,1-3 1 16,0-1 0-16,0-2 2 15,-1-1-1-15,0-2 0 0,1-1 3 16,0 2 5-16,2-4-1 16,1 1-1-16,2-5-5 15,0-1 1-15,2 0-2 16,0-1 0-16,2-3 0 16,-3 1 0-16,0 1 0 15,-1 0-3-15,-4-1 7 0,1 3-2 16,-3-4 3-16,1 4-1 15,1-2-6-15,-1 2 1 16,-1-1 1-16,1 1-2 16,-2 1 0-16,0 4-1 15,-1 0 0-15,-1 0 0 0,1 2-3 16,-2-2 6-16,0 2-3 16,1 0 2-16,2 0 1 15,-2-2 1-15,-1 1 3 16,0-1-1-16,0 1-3 15,0-1 1-15,2 1 1 0,-2-1-3 16,0 1 0-16,1-1 0 16,0 1 0-16,-1 0 0 15,-1 0-2-15,1 1 3 16,0-1-3-16,-1 1 1 16,1-1 2-16,0 0-3 0,0 0 6 15,0-1-6-15,2 2 5 16,-2-2-4-16,-1 2 2 15,2-3-1-15,-1 2 1 16,0 0-1-16,0 0 3 16,0 0-2-16,0 0-1 0,0 0-3 15,0 1 5-15,-1 0-3 16,0-1-1-16,1 2-3 16,0 0-7-16,0 1 5 15,0-1-4-15,0 4 12 16,0 2-2-16,0 3 3 0,0 0-5 15,-1 4 5-15,0 2-3 16,1 2-1-16,-2-1 2 16,0-1-2-16,1 1 2 15,0-3 4-15,2-3-5 16,2-3 0-16,1-3 1 0,3-2 1 16,1 0 0-16,4-4 0 15,0-4 7-15,1-4-2 16,2-1 0-16,1-2-1 15,3-1-3-15,-2 2 2 16,0 3 5-16,-1 2-4 16,-1 3 2-16,-1 1-9 0,-1 7-4 15,-2 2 2-15,-1 5 2 16,-3 1-2-16,-1 4-3 16,-3-2-5-16,-2 2 5 15,0-3 4-15,-3-1 1 0,0-3-5 16,-1-5 6-16,3-2-1 15,2-3-2-15,0-4-3 16,5-6-4-16,6-4 12 16,2-3-2-16,7-3 0 15,1 1-1-15,0 3 5 16,2 4 15-16,-4 5-5 16,-5 4-9-16,-4 3-7 0,-4 4-5 15,-4 5 2-15,-3 2-2 16,0 0-5-16,0 0 5 15,-1-3 3-15,-1-2 4 16,2-1 2-16,0-4-4 0,1 0-3 16,6-3 6-16,1-3 7 15,2-1-1-15,2 2 6 16,1 0 0-16,-1 3 0 16,2-1-10-16,0 2-2 15,-3 1-1-15,1-1 1 0,0-2-3 16,-1 1-1-16,0-6 5 15,-3-2 3-15,0-1 0 16,0-3 0-16,-4-1 3 16,-3-2 6-16,-1 3-3 15,1 0-6-15,-4 2-4 16,0 4 0-16,1 3-2 0,-1 2-1 16,-3 3-7-16,2 5 3 15,1 3 6-15,0 1-1 16,5 1 0-16,7 0-3 15,5 0 1-15,4 1 0 16,3 1 6-16,3-1 0 0,-1 1-3 16,-4 0 1-16,-5 0 0 15,-3 1-1-15,-6-3 1 16,-2-1-2-16,-2 0 2 16,-4-4-2-16,-3-2 3 0,-1-1 0 15,-1-3 2-15,4-4 0 16,2-3 2-16,2-2-9 15,4-1-4-15,6 2 7 16,1 3 12-16,3 4 0 16,-2 3-4-16,0 2-4 15,-2 7-4-15,1-1 1 0,0 1 1 16,-3-2 0-16,1-3 0 16,1-1 1-16,-1-3 1 15,1-2 0-15,2-2 2 16,0-6-2-16,3 1-1 15,0-4 0-15,3-1-2 0,1-4-1 16,4-3-1-16,2-3-2 16,2-6-4-16,1-3-5 15,-2-3-11-15,-1-3 2 16,-4-3 10-16,-1-2 5 0,-3 1 5 16,-2 3-1-16,0 2 2 15,-2 2-1-15,2 5 3 16,-3 3 1-16,-2 3 5 15,-4 5 2-15,-2 1 1 16,-4 7-5-16,-4 5 1 16,-6 5-6-16,-1 8-6 15,-3 12 1-15,0 9 2 0,3 11 2 16,2 9-2-16,6 4 3 16,1 3 9-16,1-2 0 15,0-2-5-15,3-6 0 16,-3-7 0-16,2-6-4 0,-2-4-13 15,-2-8-38-15,0-4-41 16,2-8-24-16,-4-6-42 16,0-4-71-16,0-7-47 15,-2-7-251-15</inkml:trace>
  <inkml:trace contextRef="#ctx0" brushRef="#br0" timeOffset="126725.8028">16943 12590 586 0,'0'1'89'16,"-2"1"-30"-16,3-1 12 15,5 4 28-15,6-1-51 16,6 2 14-16,9 1 14 16,8 1 1-16,6 1-8 15,4-2-19-15,3 1-31 0,-1 2-15 16,0-2-1-16,-5 1-56 16,-4-3-109-16,-4-3-140 15,-5-1-433-15</inkml:trace>
  <inkml:trace contextRef="#ctx0" brushRef="#br0" timeOffset="127090.4204">17813 12681 1021 0,'-2'-6'19'0,"-3"-1"-3"15,0 1 76-15,-5 2-17 16,-5 0-47-16,-2 4 4 16,-1 1-22-16,0 2 3 15,4 5 2-15,6 7-14 0,7 1-5 16,6 2-3-16,13 6 3 16,9 1 3-16,7 4 3 15,2 0-1-15,0 2 4 16,-5-1 14-16,-6-2 3 15,-11 1-5-15,-8-3 1 0,-6-1 3 16,-9-1 0-16,-13-4 3 16,-6-2 3-16,-7-3-5 15,-6-4-9-15,0-4-8 16,-2-4-2-16,4-5-33 16,2-2-71-16,4-7-46 0,4 0-71 15,2 0-136-15,3 0-322 16</inkml:trace>
  <inkml:trace contextRef="#ctx0" brushRef="#br0" timeOffset="127775.4505">18167 12118 111 0,'-4'-6'671'15,"2"2"-670"-15,2 4-21 16,9 1 19-16,13 14 5 0,6 9 13 16,9 15 40-16,4 13 17 15,4 12-1-15,-4 12-14 16,-5 4-4-16,-9 2-8 16,-11 2-4-16,-11-3 1 15,-6-6-4-15,-15-1 1 0,-13 1-4 16,-14-2-8-16,-16 0-5 15,-13-4-12-15,-14-2-6 16,-14-2-2-16,-12-6-5 16,-10-5-83-16,-11-8-105 15,-9-5-117-15,-10-6-242 0</inkml:trace>
  <inkml:trace contextRef="#ctx0" brushRef="#br0" timeOffset="128308.3036">12947 12059 847 0,'-29'1'-3'15,"-8"7"13"-15,-6 11 97 16,-10 10-49-16,-8 12-25 16,-5 14 36-16,-3 16-1 0,3 10-3 15,7 10-15-15,11 7-16 16,15 2-11-16,14 1-4 15,13-4-7-15,10-2-3 16,15-2 2-16,10-9 4 16,7-8 2-16,10-7-9 0,3-7-4 15,6-5 0-15,5-5-5 16,3-5-53-16,4-1-94 16,2-8-90-16,0-5-164 15</inkml:trace>
  <inkml:trace contextRef="#ctx0" brushRef="#br0" timeOffset="129401.0451">18429 11709 174 0,'0'5'329'0,"-2"0"-339"0,4 0-5 15,1-1 81-15,8 0-1 16,6-2 7-16,5-1 28 15,11 1-16-15,6-5 1 16,6 3-7-16,5-2 2 16,5 1-16-16,5-2-13 0,6 6-19 15,3-3-16-15,8 2-6 16,7 1-4-16,8-2 5 16,8 1 6-16,9-2 0 15,8-3-7-15,9 1-7 16,6 1 1-16,5-1 1 15,6 2-1-15,8 0 0 0,4 0 5 16,4 0 11-16,3-2-6 16,5 1-7-16,2-1-1 15,2 1-6-15,-3 1 2 16,-1-3-1-16,-4 2 1 16,-5-1-4-16,-10 2 3 0,-12-1 1 15,-8 1-3-15,-15 1 2 16,-13 0-2-16,-10-1-2 15,-11 0-26-15,-12-1-37 16,-11 0-60-16,-10 1-60 0,-12-6-100 16,-11 0-267-16</inkml:trace>
  <inkml:trace contextRef="#ctx0" brushRef="#br0" timeOffset="136241.0511">12453 10571 377 0,'0'-2'112'16,"-3"0"-38"-16,0 0 44 15,-1 1-25-15,-1-1-24 16,0 0-3-16,0 1-4 16,-2 1-16-16,0 3-8 0,-1-3-8 15,-1 6 1-15,-6 4-11 16,-2 5-7-16,-5 4-6 15,-5 5 2-15,-3 3-7 16,0 4-3-16,2 1 5 16,4-1-1-16,8 2-1 0,7-4 3 15,5-2-6-15,4-5 5 16,7-3 7-16,3-6 5 16,7-8 7-16,3-4 3 15,5-8 11-15,2-10-5 16,4-8-9-16,5-8-10 0,1-9-7 15,5-8-1-15,-1-8-3 16,1-5-2-16,-3-5-1 16,-7 1 7-16,-9 0-10 15,-7 2 3-15,-8 7 1 16,-7 6 1-16,-1 8-1 16,-5 7 1-16,-4 8-1 0,-1 6 0 15,0 10-1-15,-1 4 0 16,-2 9 5-16,1 2-2 15,0 12-4-15,-2 9-2 16,2 10 5-16,-1 9-5 16,4 8 6-16,2 6-5 0,0 3 2 15,2 3 4-15,2 0-2 16,3-1 0-16,0-1-2 16,2-4 1-16,8-6 0 15,0-6-1-15,5-5 2 16,2-7-1-16,1-5-1 0,2-6-2 15,2-9 2-15,1-6-1 16,-1-6 6-16,3-7-1 16,-2-8 2-16,-3-3 0 15,-3-3 1-15,-4 4 5 16,-4 4 4-16,-5 3-2 0,-4 6-5 16,-3 8 1-16,-6 3-9 15,-2 9-4-15,1 3 3 16,1 3 1-16,3 1-1 15,5 1-1-15,1-3-1 16,6-3 1-16,4-4 1 0,4-3-1 16,3-7 2-16,2-4 1 15,2-4 2-15,2-11 1 16,2-6 1-16,-2-4 0 16,-2-4 2-16,-1-5-2 15,-7 0 4-15,-5 0-1 0,-6 3-5 16,-2 3 0-16,-7 8-2 15,-4 3-2-15,-1 11-1 16,-3 4-4-16,2 8-5 16,1 2-13-16,5 5 7 0,5 1 7 15,2-2-5-15,11-2-2 16,8-3 5-16,5-3 13 16,7-2-1-16,1-4 0 15,2-7 2-15,2 1 9 16,-2-3 2-16,-2 1 0 15,-5 2-4-15,-5 0-1 16,-7 4-1-16,-3 1-1 0,-7 2 1 16,-3-1 5-16,-2 0 0 15,-2 4-3-15,-4-2-1 16,-6 6-7-16,-1 4-4 16,-5 3 2-16,0 5-3 0,-3 4 0 15,2 3-1-15,5 2 3 16,6 0 1-16,6 0 0 15,2-2 1-15,10-3-1 16,5-5 0-16,5-6 5 16,5-2 1-16,2-9 2 15,6 0-1-15,0-11 0 0,4 1-11 16,0-3-89-16,0-3-108 16,-4-2-161-16,-3-2-384 15</inkml:trace>
  <inkml:trace contextRef="#ctx0" brushRef="#br0" timeOffset="138664.5479">13704 10687 593 0,'-2'-9'104'0,"0"0"-9"16,0 2 32-16,-1 1-35 15,0-1-33-15,-2 2-5 0,-4 4-14 16,-3-1-9-16,-7 7-11 15,-2 5-8-15,-4 2 5 16,-1 4 9-16,2 3 0 16,6 2-10-16,6 2-9 15,11-1-6-15,4 5-2 16,15-1 3-16,8 2 6 0,6-2-2 16,3 1 6-16,-2-4 9 15,-5 0-7-15,-10-2 2 16,-10 0 9-16,-9 0 15 15,-17-1 9-15,-12 1-14 0,-9 1-25 16,-7-2-3-16,-4-3-6 16,-2-3-16-16,2-3-34 15,6-5-40-15,10-6-66 16,8-3-78-16,15-5-84 16,11-2-163-16</inkml:trace>
  <inkml:trace contextRef="#ctx0" brushRef="#br0" timeOffset="139407.7591">14884 10726 638 0,'5'-5'64'0,"-3"2"-48"16,0 3 44-16,2 4 7 16,1 9-52-16,2 10 49 0,2 9-9 15,0 10 3-15,0 8 17 16,-1 5-15-16,0 2-11 16,-5-2-15-16,-2-3-20 15,0-3-8-15,-2-5 0 16,-6-4 9-16,-4-3 1 0,-1-5-5 15,-3-6-3-15,2-6-2 16,-2-10 2-16,2-8 2 16,1-15-3-16,4-13-8 15,4-14-21-15,4-10-8 16,7-7 10-16,11-6 5 0,6 0 13 16,4 3 4-16,7 4 5 15,5 5 13-15,6 6 8 16,2 7 1-16,3 5-2 15,-1 10-8-15,-2 6-7 16,-9 11 3-16,-10 5-3 16,-11 8-10-16,-13 12-4 0,-7 5 10 15,-16 8 6-15,-8 2 2 16,-10 3-9-16,-2 0-2 16,-1-2-1-16,4-7-1 15,5-6-34-15,9-7-47 0,11-10-54 16,8-7-93-16,6-7-132 15</inkml:trace>
  <inkml:trace contextRef="#ctx0" brushRef="#br0" timeOffset="139607.6889">15700 10732 798 0,'4'-4'132'16,"-5"2"23"-16,-7 6-45 15,-8 5-64-15,-5 3-41 16,-6 6 0-16,-2 6-3 0,1 2 2 16,4 5 1-16,4 3 1 15,11 0 4-15,8-1 8 16,5-1 1-16,14-6-5 16,6-1-6-16,2-8-3 15,6-4-1-15,-3-5-29 0,0-5-45 16,-2-2-30-16,-3-4-26 15,-3-8-29-15,-6-5-68 16,-1-6-135-16</inkml:trace>
  <inkml:trace contextRef="#ctx0" brushRef="#br0" timeOffset="139956.2671">15763 10789 760 0,'-19'1'165'15,"0"6"-156"-15,-2 8-12 16,1 3 7-16,6 2 13 15,6 2-14-15,7-5-3 0,5-3-28 16,12-6-55-16,12-5-4 16,5-1-22-16,4-4-7 15,5 2 92-15,-4 2 47 16,-4 6 75-16,-6 5 24 16,-10 1 18-16,-6 6-54 0,-8-1-17 15,-3-1 11-15,-5-1-9 16,-1-5-20-16,1-6-29 15,2-5-7-15,3-2 17 16,11-16 10-16,11-6-39 16,8-2-2-16,7-6 2 15,7 2-3-15,2 5 22 0,1 4 16 16,-1 6-25-16,-1 5-21 16,-4 5-80-16,-3 2-94 15,0 0-139-15,-2-1-319 16</inkml:trace>
  <inkml:trace contextRef="#ctx0" brushRef="#br0" timeOffset="143462.1118">17918 10315 670 0,'-1'-6'59'0,"-1"4"-5"16,0 7 25-16,0 3-54 15,3 7-2-15,6 3 8 16,4 5 2-16,10 0-5 16,6-2 13-16,7-2 16 0,5-4-5 15,8-5-7-15,1-5-4 16,2-3-13-16,0-2-11 16,-4-4-8-16,-1-6-1 15,-6-4 2-15,-4-1-3 16,-4-2-1-16,-5-1-2 15,-7 1-1-15,-5 0 1 0,-7 1 4 16,-5 4 8-16,-8 1 0 16,-10 5-3-16,-7 4-5 15,-11 2-6-15,-12 13-1 16,-13 11 1-16,-11 8-3 0,-9 13 2 16,-4 11 0-16,0 6-1 15,4 6 3-15,14 0 18 16,13-1 1-16,13-2 1 15,15-7-4-15,12-4-4 16,11-8 1-16,9-8-7 16,16-7-6-16,12-8 5 0,12-10-2 15,9-9 5-15,8-1-2 16,7-7 0-16,0-5-1 16,0 2-6-16,-4-4-41 15,-4 5-50-15,-5-2-61 16,-6 1-102-16,-6-2-133 0</inkml:trace>
  <inkml:trace contextRef="#ctx0" brushRef="#br0" timeOffset="144541.648">18836 10959 162 0,'-5'-8'95'0,"0"0"-3"16,3 4-3-16,0-1 35 16,2 3-15-16,-1 2-6 15,0-1 15-15,3 3-42 16,2 8-53-16,4 4 25 15,2 4 27-15,0 4-9 0,1 3-16 16,0 1-2-16,-3 1-5 16,-3-1-3-16,0-1-2 15,-3 2-3-15,-5-2-6 16,-8-2-1-16,0-1-1 16,-3-1-6-16,-2-3-8 0,-5-4 0 15,1-3-3-15,-3-2-2 16,-3-5-4-16,-1-3 0 15,0-1-2-15,1-3-2 16,1-6-18-16,3-4-9 16,4-2-20-16,4-3-17 0,2-2-12 15,4-2-17-15,3 0-55 16,3-4-82-16,0-1-199 16</inkml:trace>
  <inkml:trace contextRef="#ctx0" brushRef="#br0" timeOffset="144726.8666">18796 10679 1068 0,'4'-7'132'0,"-3"1"-78"15,1 4 12-15,3 1-18 16,3 1-46-16,4 6 0 15,2 3-49-15,-1 0-122 16,1 1-211-16</inkml:trace>
  <inkml:trace contextRef="#ctx0" brushRef="#br0" timeOffset="149316.1">23236 11597 571 0,'-1'3'97'0,"1"-5"1"16,1 1 33-16,6 1-14 15,6-1-53-15,4 1-2 0,8 1 14 16,9 1-7-16,1-1-2 16,3 2-16-16,-1 2-13 15,-3 1-18-15,-3 0-15 16,-7 2-6-16,-9 1-26 16,-4 1-52-16,-9 1-60 0,-2 0-71 15,-15 0-94-15,-8 1-120 16</inkml:trace>
  <inkml:trace contextRef="#ctx0" brushRef="#br0" timeOffset="149450.8904">23293 11778 668 0,'-13'9'155'0,"8"-4"-73"15,7-1-23-15,16-3 40 16,9-1 51-16,9-4-45 16,6 0-23-16,2 1-11 15,1 1-41-15,-2 1-31 16,-2 3-138-16,-4 3-230 0</inkml:trace>
  <inkml:trace contextRef="#ctx0" brushRef="#br0" timeOffset="442307.5064">457 3893 660 0,'-12'-12'60'0,"3"1"-18"16,0 3 62-16,7 3-23 15,2 5-52-15,0 2-24 16,0 9-4-16,0 4 6 16,0 4 11-16,2 5 5 0,-2 3 1 15,5 3-3-15,1 1 1 16,-2-1 0-16,4-3-6 16,-1 1-7-16,3-6-3 15,2-4-3-15,1-11-1 16,5-7 7-16,6-7 19 0,11-22 29 15,8-16-5-15,12-15-24 16,10-19-15-16,12-15-6 16,10-14 2-16,9-7-4 15,10-1-6-15,-3 5 2 16,-3 11-33-16,-13 14-58 0,-17 21-101 16,-16 16-84-16,-21 17-32 15,-13 12-83-15</inkml:trace>
  <inkml:trace contextRef="#ctx0" brushRef="#br0" timeOffset="443191.2602">1185 2794 667 0,'-33'8'-11'16,"-5"3"22"-16,4-4 34 15,-4 3-16-15,0 4 11 16,-5 5 20-16,-1 6-20 16,-5 6-5-16,0 8-6 15,-9 11-11-15,0 6 2 0,-1 10-13 16,-3 5-2-16,1 7-2 16,5 6-2-16,5 1 2 15,6 4-4-15,5 4 1 16,7 1 0-16,5-1 13 15,6 1 1-15,7-2-7 0,3 1-4 16,10-5-2-16,2-4 0 16,5-6-6-16,8-3-4 15,3-8 1-15,8-7 3 16,1-7 2-16,2-9 2 16,4-8-1-16,5-10 3 15,1-11 1-15,11-12 7 0,1-10 10 16,13-19 13-16,5-12 7 15,10-15 15-15,8-13 5 16,4-8-16-16,3-9-14 16,-2-4-19-16,3-2-5 0,-4-2 1 15,-2-3 6-15,-4-2-6 16,-2-4 6-16,-1-3 7 16,-1-4-1-16,-4 0-4 15,-6 1-4-15,-12 4-6 16,-10 8-3-16,-18 9 0 0,-21 8-1 15,-12 11 6-15,-29 11 6 16,-19 9-11-16,-22 15 1 16,-17 12-10-16,-21 16-26 15,-16 12-11-15,-12 22-19 16,-6 19-49-16,-9 17-81 0,-2 13-232 16</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20:02:04.303"/>
    </inkml:context>
    <inkml:brush xml:id="br0">
      <inkml:brushProperty name="width" value="0.05292" units="cm"/>
      <inkml:brushProperty name="height" value="0.05292" units="cm"/>
      <inkml:brushProperty name="color" value="#FF0000"/>
    </inkml:brush>
  </inkml:definitions>
  <inkml:trace contextRef="#ctx0" brushRef="#br0">9635 1210 699 0,'1'-9'27'0,"-1"2"20"16,0 1 56-16,0 6-22 15,0 3-41-15,-2 7-29 16,0 6 1-16,0 5 8 16,2 6 8-16,-1 3 1 15,1 8-6-15,0 6-6 16,0 2 2-16,0 2-9 0,1 5 3 15,-1 1 7-15,0 1-6 16,-5 0-1-16,-2 1 7 16,0-1 4-16,-3 0-13 15,2 1-6-15,0-5-3 16,1-1 0-16,1-6 0 0,1-5-2 16,2-6 4-16,0-3-4 15,0-6 6-15,-1-4-2 16,1-2-2-16,1-8-1 15,-1-1 0-15,0-5 1 16,-2-4-26-16,1-4-29 0,0-10-44 16,-1-11-66-16,0-5-94 15,1-12-93-15</inkml:trace>
  <inkml:trace contextRef="#ctx0" brushRef="#br0" timeOffset="366.9799">9522 1258 711 0,'11'-34'29'0,"0"8"46"0,1 5 52 16,4 5-45-16,2 3-2 16,-1 5-20-16,4 5-23 15,-2 3-2-15,5 1-4 16,4 7-7-16,3 5-7 15,3 5 6-15,1 3-1 0,0 1 2 16,-4 3-6-16,-5 1 2 16,-7-1-7-16,-8 2 7 15,-8-1-1-15,-3-2-1 16,-12-1 6-16,-6 1 7 16,-5-6-9-16,-6 2-4 15,-4-4-4-15,-4-2-9 0,0-1 0 16,-1-6-4-16,-2 0 4 15,4-3-5-15,3-2-35 16,7 3-19-16,6-2-41 16,8 3-72-16,7 0-129 15,5-1-205-15</inkml:trace>
  <inkml:trace contextRef="#ctx0" brushRef="#br0" timeOffset="1263.1608">10955 698 440 0,'1'-7'88'0,"-1"3"-35"16,0 0 49-16,-3 1-23 15,-3 3-29-15,-2 0-6 16,-1 0-5-16,0 1-2 16,-4 6-4-16,-2 1 6 15,-4 6 2-15,-2 3-3 0,-8 7-2 16,-8 8-6-16,-5 10-12 16,-10 9 0-16,-2 7-3 15,-3 13-2-15,-1 7-1 16,5 10 11-16,5 7 1 15,5 5-19-15,9 4 0 0,6-1-1 16,7-1 2-16,9-3 9 16,7-7 10-16,6-7-4 15,12-10-5-15,9-6-6 16,5-10-2-16,5-9-3 16,3-9-2-16,2-8 4 15,3-8 1-15,-1-5-1 0,-1-7-3 16,2-5 0-16,-1-8-28 15,-2 0-86-15,-1-5-75 16,-4-7-100-16,-4-8-187 16</inkml:trace>
  <inkml:trace contextRef="#ctx0" brushRef="#br0" timeOffset="2030.1565">11097 1336 642 0,'0'-15'12'0,"0"2"37"15,0 4 54-15,0 2 8 16,0 4-40-16,0 2-15 15,0 1-20-15,0 7-40 16,1 5-4-16,3 9 36 16,-2 4-6-16,1 10 3 0,1 4 6 15,-1 4 7-15,-1 4-3 16,0-1-11-16,0-1-10 16,-1-3-2-16,1-7-6 15,1-6-2-15,1-5-2 0,4-10-1 16,0-4-2-16,3-10-3 15,2-3 10-15,1-8 3 16,3-5 0-16,-3-1-2 16,-1 3 3-16,-4 7 15 15,-1 7-5-15,-1 7-20 0,-2 13-1 16,-1 10 15-16,1 2-8 16,3 4-1-16,3-4-2 15,2-6 0-15,5-7-1 16,3-7-1-16,6-10 2 15,3-5 1-15,2-10 4 16,-2-8 4-16,0-3 8 0,-4-5 11 16,-5 3 2-16,-4-2-15 15,-2 4-14-15,-3 2-1 16,-1 3-14-16,1 1-50 16,0 2-24-16,2 2-28 15,3-1-47-15,-1 4-56 0,0 0-98 16,0 4-225-16</inkml:trace>
  <inkml:trace contextRef="#ctx0" brushRef="#br0" timeOffset="6555.9928">11845 1921 232 0,'3'-11'-17'16,"2"-1"17"-16,0 0 107 16,0-1 3-16,1 0 36 15,-3 5-18-15,-1 1-4 16,0 2-7-16,-1 4-46 0,-1 1-6 16,0 0-26-16,-1 7-37 15,-2 6-8-15,-3 5 5 16,-1 6 3-16,-2 3 4 15,-1 5 4-15,-2 0 4 16,1-1-2-16,-1-1-9 0,6 0 0 16,2-4 0-16,4-2-3 15,0-4-1-15,10-2-1 16,5-6 18-16,4-4 11 16,1-5 2-16,3-3 6 15,1 0-3-15,-3-3-18 0,-2-4-12 16,-2 0-1-16,-5 1-35 15,-3-1-53-15,-4-5-63 16,-4-2-143-16</inkml:trace>
  <inkml:trace contextRef="#ctx0" brushRef="#br0" timeOffset="6807.0568">11922 1644 1098 0,'0'-6'119'0,"0"1"-87"15,-2 2 49-15,1 3-43 16,0 0-32-16,-1 0-16 15,1 3-63-15,0 4-105 16,-1-1-175-16</inkml:trace>
  <inkml:trace contextRef="#ctx0" brushRef="#br0" timeOffset="8449.6652">12828 806 819 0,'1'-8'15'0,"-1"2"28"16,-3 6 74-16,-1 7-73 15,-1 11-51-15,0 9 6 16,-4 12 8-16,1 9 1 15,-2 12 9-15,1 8 7 16,-1 9 3-16,-1 4 5 16,1 4-2-16,-1 2-13 0,-1 1-9 15,0 1-2-15,-2-4 2 16,0 5 5-16,-1-5 2 16,-1-1 3-16,0-3 7 15,2-7-3-15,0-6-3 16,2-6-9-16,2-8-6 0,0-7-3 15,1-8 1-15,4-7 0 16,0-5-1-16,0-7-1 16,1-4-13-16,0-6-17 15,1-4-4-15,0-4 0 16,1-2 3-16,0-4-24 16,1-8-69-16,0-3-73 0,0-8-102 15</inkml:trace>
  <inkml:trace contextRef="#ctx0" brushRef="#br0" timeOffset="9262.6114">13577 1326 520 0,'-2'-6'44'15,"0"2"34"-15,2 3 33 16,0 1-22-16,2 1-58 16,0 8-36-16,4 2 40 0,5 3 8 15,3 5-1-15,4-1 4 16,4 2-4-16,7-4-5 16,2-1-12-16,3-5 2 15,1-3 7-15,0-4-8 16,-2-3-8-16,-2 0-5 0,-5-5-1 15,-4-3-4-15,-3 1 0 16,-6 0 6-16,-4 0 9 16,-4 0 4-16,-4 3-3 15,-2-2-4-15,-4 1-10 16,-8 3-9-16,-4 1-6 16,-8 1-3-16,-6 9 0 0,-9 4 4 15,-3 7 6-15,-9 8-1 16,-1 4-3-16,-4 5 3 15,3 4-1-15,5 3-1 16,6 0-1-16,7 2 5 0,7-1-5 16,6 2 1-16,9-3 1 15,8-2-1-15,8-1 5 16,9-6 5-16,10-4 2 16,6-3 8-16,6-6 0 15,3-4 9-15,1-5 9 16,2-4-8-16,3-3-12 0,1-4 0 15,-1-2-10-15,-1-2-1 16,0-5-3-16,-2-2-1 16,-1-2-10-16,-3 1-3 15,-2-1 1-15,-3 3-8 16,-4 0-15-16,-3 1-32 0,-3 3-44 16,-6-2-67-16,-4 1-131 15,-5-1-362-15</inkml:trace>
  <inkml:trace contextRef="#ctx0" brushRef="#br0" timeOffset="10184.9038">14406 1941 544 0,'-3'-4'57'0,"-1"-3"-47"16,4 1 47-16,-2 3 39 0,2-1-18 15,0 1-22-15,0 1 1 16,1 0-15-16,0 2-6 15,1 0-6-15,-1 2-27 16,4 7-8-16,2 4 18 0,2 4 7 16,3 3 12-16,1 8 7 15,2 2 6-15,-2 0-12 16,2 2 2-16,-3 0-5 16,-3-1-10-16,-3-1-4 15,-2-2 7-15,-4-1-1 16,-6-2 4-16,-3-4 1 0,-3 0-6 15,-4-1-3-15,-3-2 1 16,-1-5-5-16,-3-1-8 16,2-4-1-16,-2-3-2 15,-1-5 1-15,2 0-1 16,2-5-9-16,1-2-1 0,4-3-1 16,0-1-2-16,4-5-29 15,3 0-25-15,5-3-58 16,3-4-82-16,-1-6-126 15,2-1-238-15</inkml:trace>
  <inkml:trace contextRef="#ctx0" brushRef="#br0" timeOffset="10471.2364">14479 1738 1226 0,'0'-5'71'0,"-3"-1"-21"15,3 5 37-15,3 0-36 0,-3 1-43 16,1 0-17-16,3 4-41 16,4 2-30-16,0 3-73 15,1-2-136-15,2-2-366 16</inkml:trace>
  <inkml:trace contextRef="#ctx0" brushRef="#br0" timeOffset="11317.586">14783 688 688 0,'0'-7'32'0,"0"3"5"15,0 4 45-15,6 6-56 16,3 9-29-16,2 6 43 15,6 5 16-15,1 10-9 16,5 6-7-16,3 5-8 16,1 7 1-16,3 7 8 0,-2 6-2 15,-1 7-6-15,-2 4 2 16,-3 6-6-16,-6 4-10 16,-3-1-3-16,-4-1-3 15,-5-4 0-15,-2 1-3 16,-4-2 6-16,-3-6 14 0,-7 0 0 15,-6-4-5-15,-6-1 2 16,-5-5-4-16,-7-2-4 16,-7-4 0-16,-5-5-3 15,-3-4-7-15,-5-8-3 0,0-10-4 16,-1-5 2-16,3-10-23 16,5-4 1-16,2-2-11 15,9-9-13-15,9 0-21 16,7-2-31-16,12 0-47 15,8-4-47-15,5-7-183 0</inkml:trace>
  <inkml:trace contextRef="#ctx0" brushRef="#br0" timeOffset="12684.1783">8899 2873 542 0,'14'-7'40'0,"-1"2"-73"0,3 5 50 16,3 2 37-16,1 2-22 15,2 5 15-15,5 0 6 16,7 0-12-16,9 0 6 16,6-1 8-16,12-2-16 15,10 1-11-15,11 0 0 0,9 0 2 16,11-4-10-16,9 1-2 16,12-1 3-16,10 0 3 15,9 0 3-15,9-3 8 16,11 1-13-16,10-1-9 15,9 0-6-15,10 0 1 0,10 0-2 16,9-1 3-16,5 1 0 16,8 0 3-16,3 7 7 15,1 1 2-15,4 0-6 16,1 3-1-16,3 3-1 16,2-3-3-16,1 3-1 0,3-2-6 15,0 1-3-15,0-2 2 16,-3-1 0-16,-8-2-2 15,-7 1 6-15,-10-3 7 16,-11 2 2-16,-16-2 3 16,-12-2-6-16,-8-1-7 0,-13-1-3 15,-12-2-1-15,-15 0 0 16,-15-2-16-16,-20 1-30 16,-19-1-39-16,-19 2-40 15,-23 0-81-15,-19 0-202 16</inkml:trace>
  <inkml:trace contextRef="#ctx0" brushRef="#br0" timeOffset="16263.9962">2974 7591 751 0,'0'13'21'0,"-1"5"-5"16,-1 5 30-16,2 6 52 15,0 4-32-15,0 5-33 0,0 5-4 16,0 3 1-16,0 5 6 15,0 0 0-15,0 1-10 16,-5-2-12-16,0 0-2 16,0-3 2-16,0-6-4 15,-1 2-3-15,1-6 0 16,-4-1 3-16,4-4-2 0,-4-5-3 16,3-4-2-16,-1-8 1 15,4-4-1-15,1-5 1 16,-1-6-2-16,2-5-11 15,0-8-4-15,0-3-9 0,-1-9 5 16,-2-1 2-16,1-7 5 16,-3-1 3-16,0-2 3 15,4-6 3-15,-1 1 1 16,3-8-1-16,0-3 0 16,5-3-1-16,7-5 2 15,3-2-1-15,7 2 16 0,4-1 12 16,4 3 3-16,5 2 1 15,-1 4-1-15,1 6 3 16,2 3 1-16,-4 9-5 16,2 9-4-16,-4 11-5 15,0 12-7-15,-1 7-10 0,-5 16-4 16,-2 7 5-16,-7 8 3 16,-5 1-1-16,-10 2-3 15,-2-2 9-15,-12-1 7 16,-9-2 5-16,-4-3-3 15,-6 0-10-15,-4-4-2 0,0-2-4 16,-2-7-2-16,4-1-7 16,3-9-35-16,9-1-35 15,2-6-55-15,6-1-87 16,10 0-150-16,4 0-304 0</inkml:trace>
  <inkml:trace contextRef="#ctx0" brushRef="#br0" timeOffset="17516.2284">4118 7222 468 0,'6'-13'103'15,"-5"3"6"-15,-1 3 14 16,-1 7 5-16,-9 0-77 15,-7 8-37-15,-9 9 8 0,-8 8 25 16,-10 11-4-16,-8 11-6 16,-7 14 2-16,-7 11-10 15,-3 8-1-15,0 10-1 16,3 6-9-16,4 4 4 0,9-5 11 16,11-1 7-1,11-6-3-15,12-10-4 0,10-10-7 16,9-14-11-16,9-6-11 15,11-12-3-15,13-10-2 16,9-8 4-16,8-10 4 16,7-7-2-16,2-1-2 0,2-9-39 15,-1-5-33-15,-3-4-27 16,-2-5-31-16,-5-5-64 16,-4-3-215-16</inkml:trace>
  <inkml:trace contextRef="#ctx0" brushRef="#br0" timeOffset="18183.3256">4139 7790 583 0,'-2'-6'101'0,"2"2"-10"15,0 2 33-15,0 1-23 0,0-2-21 16,0 3-48-16,0 0-21 15,0 1-9-15,0 2 1 16,0 1 10-16,0 5 2 16,4-1 10-16,-1 4 2 15,4 5 3-15,-2 2-3 0,3 2-8 16,-2 4-2-16,2 0 4 16,-1 0-1-16,1-2-7 15,-3-1-4-15,2-4-5 16,-3-3 3-16,-1-3-4 15,1-4-1-15,0-4-1 16,-3 0 1-16,3-4-1 0,3 0 1 16,-2-4 3-16,3-3 4 15,0-5 0-15,3 1 6 16,-1 0 0-16,-1 4 4 16,2 0 1-16,-2 6-10 15,-1 3-12-15,1 10 0 0,1 3 3 16,-4 2-1-16,1-1 1 15,0 1-1-15,4-4 7 16,1-8-6-16,2-3 1 16,5-4 3-16,3-10 3 15,1-8 4-15,-1-6 3 0,0-2-7 16,-3-3 2-16,-2-2-1 16,-2 3-4-16,1 0-4 15,-2 5-26-15,1 2-57 16,-1 3-79-16,0 6-81 15,-1 2-131-15</inkml:trace>
  <inkml:trace contextRef="#ctx0" brushRef="#br0" timeOffset="19963.9546">4969 8013 474 0,'0'-2'153'16,"0"1"-63"-16,3 1-24 15,-3 0-34-15,0 0-4 16,0 0-13-16,0 0 10 0,0 0-4 16,0 1 0-16,0 1 5 15,0-2 4-15,0 0-5 16,0 0-2-16,0 1 2 15,0-1 7-15,0 0-4 16,0 0-3-16,0 0-8 0,0 0 1 16,0 0-8-16,0 0-1 15,0 0-5-15,0 0-3 16,0 0 0-16,0 0-2 16,0 1 1-16,0-1 0 15,0 0 0-15,0 0 0 0,0 0 1 16,0 0 4-16,0 1 3 15,0 0-3-15,0 0-4 16,0 0-1-16,0 2 0 16,1-1-1-16,2 0 3 15,-3 2 0-15,1-1 0 0,1 0 2 16,0 4 4-16,-2-1 5 16,2 2 3-16,0-1 2 15,2 3-2-15,-3 0-4 16,1 0 1-16,1-3-2 15,0 3 3-15,2-5-3 0,-4 1 0 16,0-3-1-16,-1 0 2 16,0 0-3-16,0-2-1 15,0 2 0-15,0-2-5 16,0 3-2-16,0 0-1 16,0-1 0-16,0 0-1 0,0 0 3 15,0-1 3-15,0-1-2 16,1 1 2-16,-1-2-3 15,0 2-1-15,0-1-1 16,0 3 0-16,1 1 0 16,0 1-1-16,-1 0 1 15,1 0 1-15,0 0 0 0,-1 0 2 16,0-3 1-16,1 0-1 16,-1-2-1-16,1-1-1 15,-1 2 1-15,0-2 0 16,0 0-1-16,0 0 0 15,0 1-3-15,0-1 4 0,0 0-1 16,0 0 0-16,0 0-1 16,0 0 1-16,0 0-1 15,0 0 2-15,0 0-1 16,0 0 1-16,0 0-2 16,0 0 1-16,0 0 0 0,0 0-2 15,0 0 4-15,0 0-1 16,0 0-1-16,0 0 1 15,0 0-2-15,0 0 1 16,0 0-1-16,0 0 1 16,0 0 1-16,0 0 1 0,0 0 0 15,0 0-1-15,0-1-1 16,0-1 3-16,0 1-2 16,0-5-1-16,-2 2 2 15,0-3 0-15,1 0-2 16,0-3 3-16,-1 1-3 15,1-1 0-15,1 0-1 0,-3-1 1 16,2 1 3-16,0 2-6 16,1 0 2-16,-3 3 3 15,3 1-4-15,0 2 2 16,-1 1 4-16,1 1 2 0,-1 0-6 16,1 0 0-16,-1 0 0 15,1 0-5-15,0 3-2 16,-1 3 2-16,0 2 4 15,0 6 0-15,1 0 4 16,0 3 3-16,-3 3-1 0,1 0 1 16,1 1-5-16,-2-1 1 15,0 0 2-15,2 1-3 16,-3-2 4-16,1 2-3 16,1-1 6-16,1-2-2 15,0 1 2-15,1-4-2 0,0 1-2 16,0-4 2-16,4-4-2 15,3 1 2-15,-2-5 2 16,5 0-1-16,3-4 6 16,1-4 5-16,3-5 16 15,3-4 2-15,1-4-10 0,0-1-4 16,-1 0-6-16,-2-2-12 16,-3 4-3-16,-3 1 2 15,-3 2-3-15,-2 1-12 16,-2 2-24-16,-1 1-15 15,-2 1-25-15,-2 1-23 0,0 2-41 16,-7-1-46-16,-3 0-110 16,-2-2-254-16</inkml:trace>
  <inkml:trace contextRef="#ctx0" brushRef="#br0" timeOffset="20361.9523">5053 7767 1109 0,'-6'-4'172'0,"2"1"-29"16,-3 0-10-16,4 3-64 16,-1-1-49-16,4-1-21 0,0 2-9 15,0 0-68-15,9 0-107 16,3 0-123-16,2 0-254 16</inkml:trace>
  <inkml:trace contextRef="#ctx0" brushRef="#br0" timeOffset="21650.4364">5895 7176 277 0,'0'-21'245'0,"0"4"-186"15,-4 5 26-15,2 3 22 16,0 6 23-16,-1 3-52 16,0 3-50-16,0 12-23 0,0 8 8 15,1 10-2-15,-1 9 10 16,-1 9 9-16,-1 9-1 15,0 6 10-15,-2 5 1 16,0 1-6-16,-2 2-2 0,-3 5-10 16,1-2-3-16,-3 4-1 15,-1-3 2-15,-1 1 0 16,2-3-1-16,0-2-4 16,2-9 1-16,2-6-3 15,1-7-5-15,2-8-5 0,2-8 1 16,2-10-2-16,-1-4-3 15,1-7 2-15,2-5 1 16,-1-6-2-16,2-1 3 16,0-3-10-16,-1 0-13 15,0-3 6-15,-1-1-4 16,-1-4-20-16,2 0-29 0,-1-1-27 16,2 0-22-16,0 0-22 15,2-2-80-15,4 3-156 16</inkml:trace>
  <inkml:trace contextRef="#ctx0" brushRef="#br0" timeOffset="22717.6928">4308 7788 187 0,'0'-6'115'0,"0"4"-21"0,0-1 20 15,0 0-13-15,0 1-17 16,0-1-26-16,0 2 1 16,-1 1-10-16,0-2-8 15,1 2-18-15,0-2-7 16,0 2 5-16,0 0 4 0,0 0-4 15,0 4-18-15,0 2 3 16,0 0 7-16,0 4 7 16,0 1-4-16,0 3-3 15,1 2 1-15,2 2 3 16,1 2-2-16,-2 0 0 0,1 0 3 16,0-1 8-16,1-2 2 15,-2-2-10-15,0-1-2 16,-2-2-2-16,0-1 0 15,0-1-5-15,0-1-2 16,0-1 0-16,0-2-2 16,0-1 1-16,0-2 1 0,0 0 1 15,0-3-1-15,0 1 2 16,0-1-4-16,0 0-1 16,0 0-3-16,0 0-1 15,0 0-9-15,1 0-41 16,3 0-39-16,0 0-52 0,1 0-47 15,0-2-84-15,3-2-328 16</inkml:trace>
  <inkml:trace contextRef="#ctx0" brushRef="#br0" timeOffset="24815.9904">6521 7549 559 0,'-3'-7'76'0,"-2"5"9"0,-1 2 0 15,2 0-31-15,0 5-22 16,0 4-21-16,1 1 17 15,3 4 2-15,0-4-11 16,2 6 7-16,6-4 3 16,2 1 1-16,3 1 8 0,4-2-6 15,1-1-5-15,4-1-2 16,0-1-11-16,0-3-4 16,2-1-2-16,-2-2-2 15,-2-3 0-15,-1 0 1 16,-2 0 1-16,-1-2 5 0,-5-2-1 15,0-1 0-15,-3 3 2 16,-2-2 0-16,-3 4-2 16,-1-2-3-16,-1 1 3 15,-1 0 1-15,0 0 5 16,0-1 5-16,-3 2-1 0,-3-3-10 16,-5 3-7-16,-4 0-2 15,-5 2-1-15,-5 3 0 16,-3 4-2-16,-4 3 0 15,-1 4 2-15,-3 0-1 16,-1 5 1-16,1 3-3 0,-3 2 0 16,1 3 2-16,-4 7-3 15,1 1 1-15,1 3 4 16,4 1-2-16,6-3 2 16,7-1 1-16,9 1 1 15,9-5 2-15,6-4-5 0,14 0 11 16,8-3 5-16,8-5 3 15,5-5 1-15,7-6-1 16,3-3 3-16,3-5-4 16,0-2-7-16,-3-4-6 15,2-3-4-15,-5-1 3 16,-1-2-4-16,-6-1-4 0,-2 0-13 16,-3 0-28-16,-4 1-23 15,-3 3-16-15,-6-1-54 16,-3 2-83-16,-7 2-168 15</inkml:trace>
  <inkml:trace contextRef="#ctx0" brushRef="#br0" timeOffset="25547.9246">7152 8305 398 0,'0'-6'85'0,"4"-1"23"15,0 1 17-15,0 1-29 0,0 4-30 16,0 1-30-16,2 3 5 16,-2 5-8-16,4 5 16 15,-2 5-1-15,4 3 1 16,-1 2 3-16,1-1 0 15,1 3-8-15,0 0-13 0,-1 0-13 16,-2-1-5-16,-2 0-4 16,-3 0-3-16,-3 2 2 15,-2-2 4-15,-7 1 1 16,-4 0 12-16,-2-2-4 16,-1-2-10-16,-2-1-5 0,-1-5-4 15,0-1-1-15,-5-2 2 16,-2-5 3-16,-3-3-2 15,-2-2 0-15,-1-2-2 16,-2-2 4-16,6-5-6 16,3-4 3-16,5-1-6 0,2-3-5 15,6-3-5-15,2 0-14 16,3-1-1-16,1-1-13 16,2 1-23-16,3-5-53 15,1 4-53-15,0-7-111 16,4-1-195-16</inkml:trace>
  <inkml:trace contextRef="#ctx0" brushRef="#br0" timeOffset="25736.2098">7098 8021 985 0,'4'-3'116'0,"-4"1"-88"0,2 2-33 16,2 2 2-16,1 4 7 15,-1 2-37-15,4 0-78 16,0-3-135-16,-2-1-294 16</inkml:trace>
  <inkml:trace contextRef="#ctx0" brushRef="#br0" timeOffset="26435.0343">7298 7102 381 0,'-3'-5'176'16,"0"2"-108"-16,3 3 19 16,0 0-19-16,0 0-9 15,6 3-29-15,3 5 30 16,3 4-7-16,5 6-15 15,4 7-5-15,4 7-9 0,3 7-8 16,1 5-1-16,5 6 3 16,3 4 3-16,1 3 2 15,4 3-1-15,0 1 3 16,0 4-1-16,1-1 0 16,-3 7-9-16,-5 1-3 15,-5 2 3-15,-7 4 8 0,-7-1-1 16,-8 3-7-16,-7 1 3 15,-4-3 15-15,-13 1-4 16,-7 1-3-16,-8-4-8 16,-7-2-7-16,-7-4-1 15,-4-5-6-15,-5-9 2 0,1-7-3 16,1-7-1-16,2-12-26 16,7-5-30-16,5-9-18 15,7-7-30-15,8-9-46 16,7-5-58-16,12-11-195 15</inkml:trace>
  <inkml:trace contextRef="#ctx0" brushRef="#br0" timeOffset="26798.2832">8431 7932 743 0,'28'0'87'0,"2"0"51"16,5 0 1-16,1-3-28 15,0 2-31-15,-3 1-16 16,-3 0-20-16,-3 2-29 16,-6 3-17-16,-6-1 3 0,-3 2-14 15,-6-2-5-15,-4 3-23 16,-2-2-44-16,-3 1-64 15,-10-2-107-15,-4-1-374 16</inkml:trace>
  <inkml:trace contextRef="#ctx0" brushRef="#br0" timeOffset="26997.9975">8391 8128 797 0,'29'-6'194'0,"7"-5"-23"15,4 1-15-15,5 3-43 16,-1 1-43-16,-3 3-46 16,-3 3-21-16,-4 3-50 15,-6 4-80-15,-3 2-127 16,-4 1-212-16</inkml:trace>
  <inkml:trace contextRef="#ctx0" brushRef="#br0" timeOffset="31052.3301">9580 8249 796 0,'-5'-2'-3'0,"1"-2"5"16,3 4 46-16,1-2 14 15,6 2-42-15,5 0-11 16,5 0 12-16,4 0 8 16,3 0 8-16,2 2-4 0,6 2-4 15,0-4 4-15,3 4-20 16,2 1-5-16,2 1-6 16,3 1 0-16,0 0-2 15,6 0 1-15,-2-2 0 16,7 0 0-16,4-3 9 15,7 0 10-15,5-2-4 0,5 0-4 16,6 2-8-16,5-2-2 16,4 1-2-16,0 0 1 15,2 1 0-15,1-1-1 16,1 0 2-16,-3-1-1 0,-1 0-1 16,1 0 2-16,1 0 2 15,2-2 3-15,0-1-3 16,3 2-2-16,0-1 0 15,-1 2-1-15,0-2 0 16,1 2-2-16,1 0 2 0,0 0 1 16,1 0 5-16,1 0 4 15,1 0-1-15,0 0-3 16,3 0-2-16,-1 0-2 16,5 0-4-16,1 0 2 15,2 0 0-15,4 0 0 0,1 0 0 16,-1-1-2-16,5 1 2 15,1 0-1-15,2 0 3 16,2-1 0-16,2 0-1 16,4 0-1-16,2-2-1 15,3 0-1-15,1 1 3 0,-2 0-1 16,3 2-1 0,-2 0 3-16,-2 0 4 0,0 0-3 15,1 0 1-15,1 2-3 16,6 0 0-16,1 1-3 15,3 0 2-15,2-1-1 16,-1 2 2-16,-2 0-2 0,0 2 0 16,-6-1-1-16,0 1 2 15,-4 1 5-15,2 0-2 16,1 0-1-16,1 0-1 16,4-2-4-16,2 2 4 15,0-1-2-15,3-2 1 0,-1 2-1 16,-2-4 1-16,-2 4-1 15,-5 0 0-15,1-1 0 16,-2 1 0-16,-1-2-1 16,-1 1 3-16,0 0-2 15,1-2 1-15,0 0-1 0,-2 0 0 16,0 0 4-16,-3-2 6 16,-3 2-1-16,0 0-2 15,-2 0-2-15,-1-1-3 16,-1-1 1-16,0 0-1 15,-1 1-1-15,-5 0 0 0,-4-2 0 16,-1 0 0-16,-5 0-2 16,-2 1 2-16,-3 1 1 15,-1-1 6-15,-2-1-1 16,-4 2-2-16,1-1-1 16,-3 2-3-16,0 0 0 15,-4-2 1-15,-1 1-1 0,-4 2-1 16,-3-3 0-16,-8 4 1 15,-4-2-1-15,-5 1 2 16,-5 1 1-16,-2-1-1 16,-5 1-1-16,1-2 0 0,-5 1 1 15,-4-4-2-15,-6 2 0 16,-5-1 1-16,-8-1-1 16,-9 1-2-16,-4-1-18 15,-7 0-10-15,-3 2-32 16,-3-2-75-16,-2 0-130 15,-4-2-432-15</inkml:trace>
  <inkml:trace contextRef="#ctx0" brushRef="#br0" timeOffset="39016.0408">11043 8905 587 0,'-8'-2'1'15,"-1"2"88"-15,0 2-37 16,-3 3-8-16,-1 4 10 15,-1 3 10-15,-4 4-20 16,-2 5 6-16,-1 5-11 16,-3 6-14-16,-5 8 4 0,-3 6 4 15,-1 5-5-15,-3 6-4 16,2 6 0-16,-1 4-4 16,5 4 2-16,6 2-2 15,2 1-1-15,7-1-6 16,4-1-3-16,4-3-6 0,3 2 1 15,3 1 7-15,1 0 17 16,1 2-6-16,6-1 3 16,3 0 3-16,7-6 187 15,4-2-401-15,1-7 201 16,5-8 8-16,3-2-5 0,0-8-3 16,1-4-4-16,1-6-2 15,-1-7-4-15,-2-1-2 16,0-8-2-16,-4-3 0 15,-1-4-1-15,-4-2 0 16,-4-5-16-16,-2 0-13 0,-1-6-12 16,-3-3-12-16,-2-6-23 15,2-2-30-15,0-7-75 16,1-6-125-16,2-6-94 16</inkml:trace>
  <inkml:trace contextRef="#ctx0" brushRef="#br0" timeOffset="39652.3494">11652 9096 515 0,'0'-8'169'0,"0"4"-103"16,0 2 30-16,-2 2 14 15,-2 9-97-15,0 5-7 0,-1 7 22 16,2 6 10-16,-1 7 6 16,2 5-5-16,-1 5 6 15,1-1 7-15,0 3-4 16,-1-1-8-16,2-2-4 16,0-2-6-16,1-5-9 0,0-4-13 15,0-6-4-15,0-4-2 16,1-4-1-16,2-4 1 15,1-3 0-15,-3-4-1 16,0-4 0-16,1 0-16 0,-2-3-21 16,2-6-17-16,-2-5-20 15,2-4-50-15,-2-6-55 16,0-6-115-16,-4-3-181 16</inkml:trace>
  <inkml:trace contextRef="#ctx0" brushRef="#br0" timeOffset="39899.3091">11332 9099 811 0,'0'0'91'15,"7"0"-12"-15,19-5 8 16,15-1 45-16,11 0-34 15,9-1-34-15,7 0-16 16,0 1-13-16,-5 3-21 16,-8 1-8-16,-7 2-16 0,-7 2-40 15,-6 5-41-15,-5 1-58 16,-3-1-87-16,0 3-142 16</inkml:trace>
  <inkml:trace contextRef="#ctx0" brushRef="#br0" timeOffset="40273.0522">12064 9343 325 0,'-14'11'348'16,"-3"4"-261"-16,0 4 48 15,-1 6-7-15,1 1-49 0,2 3-34 16,4-3-11-16,9 1-15 16,2-4 7-16,5-4 4 15,9-4-1-15,5-5 1 16,3-5 16-16,5-4 1 16,3-4-1-16,2-9-5 15,0-5-2-15,-1-4-8 0,-4-2-6 16,-5-3-1-16,-9 1-14 15,-8 0-2-15,-5 4 0 16,-11 7-8-16,-8 3-10 16,-2 8-12-16,-4 3-16 15,-1 7-31-15,2 5-28 0,5 0-58 16,3 0-92-16,4-5-160 16</inkml:trace>
  <inkml:trace contextRef="#ctx0" brushRef="#br0" timeOffset="40782.4242">12682 8885 565 0,'-3'-7'156'0,"0"4"-70"15,1 3 16-15,0 4-47 16,-3 13-37-16,2 9-1 16,0 12 23-16,1 10 5 15,1 7 11-15,1 7-1 16,0-1-6-16,0 0-4 16,0-4-6-16,0-1-3 0,-2-4-5 15,0-7-2-15,-1-5-19 16,1-6-6-16,1-7-2 15,1-7-2-15,0-5-9 16,0-7-31-16,0-3-28 0,0-5-42 16,-4-6-28-16,-5-12-26 15,-4-7-120-15,-5-8-229 16</inkml:trace>
  <inkml:trace contextRef="#ctx0" brushRef="#br0" timeOffset="41384.1713">12498 9326 586 0,'20'-2'111'0,"6"-1"29"16,11 1 23-16,5 0-22 15,7 0-47-15,1 0-26 16,0 1-18-16,-6 1-31 0,-3 0-13 16,-9 0-4-16,-11 0-2 15,-5 1 2-15,-7 2 5 16,-8 3 11-16,-1 3 1 15,-5 3 2-15,-6 5-6 0,-5 3-11 16,0 3 2-16,-2 3-3 16,3-2-2-16,3-3 0 15,6-2 0-15,6-5-2 16,2-4-2-16,10-9 1 16,7-1 9-16,5-6 0 15,2-1-2-15,-2-1-1 0,0 4-4 16,-2 4 6-16,-5 1-5 15,-4 10-3-15,-3 2 1 16,1 1 0-16,-3 0-2 16,1-3 7-16,5-6-1 15,2-5-5-15,3-1-1 0,1-6 9 16,3-9-9-16,1-1-15 16,-2-4-19-16,-1-4-9 15,-1-6-28-15,1-4-45 16,-4-7-26-16,-1-7-41 15,-1-4-40-15,-1-6-10 0,-2-1 6 16,0 2 185-16,1 0 261 16,-2 7 5-16,-2 9-40 15,0 8-13-15,-4 13-39 16,-3 8-11-16,-3 13-40 16,-8 19-80-16,-5 15-4 0,-1 18 6 15,-3 11 12-15,2 12 12 16,5 6 9-16,4 0 1 15,6-9 0-15,2-5-21 16,3-8-9-16,4-7-2 16,1-10-10-16,1-7-31 0,1-4-16 15,1-6-41-15,1-3-62 16,-1-7-63-16,0-6-205 16</inkml:trace>
  <inkml:trace contextRef="#ctx0" brushRef="#br0" timeOffset="45183.0292">14608 9267 517 0,'-1'-10'75'16,"-1"4"16"-16,1 1-1 0,-1 2 5 15,3 0-26-15,1 3-18 16,0 0-21-16,1 0 9 16,0 6-8-16,0 2-11 15,1 6-3-15,-1 1 7 0,0 3 1 16,0 7-2-16,0 0-1 15,0 5-4-15,-1-1-4 16,-1-2-1-16,2 0-4 16,-1-3 1-16,-3-5 0 15,0-2-4-15,-1-4-3 0,0-3-1 16,0-3 2-16,1-2-3 16,-1-2 1-16,1-3 1 15,0 0 2-15,0-1 1 16,3-9-5-16,0-3 1 15,-1-1 0-15,7-9 5 16,3-2 5-16,3-1-1 0,6 0 8 16,3-2 1-16,-1 4 2 15,2 2 1-15,-1 4-2 16,-5 7-5-16,-4 4-8 16,-4 5-8-16,-2 2-3 15,-3 3-3-15,-1 7 1 0,1 3 3 16,-2 3 5-1,-1 4 1-15,-2-1-1 0,2 1 0 16,-4-1 0-16,0-1 0 16,2-1 0-16,-2-5 0 15,2-3-1-15,-2-2-1 0,3-2-2 16,2-2 0-16,1-3-2 16,4 0 9-16,0 0 1 15,1-3-2-15,1-2-3 16,1 0 0-16,1-3 0 15,0 0 0-15,-1-2-1 16,0-1 1-16,2-3-2 0,-3 1 4 16,-2-1 8-16,2 1-2 15,-4 0-3-15,-1 3-5 16,-2 3 0-16,-1 1-2 16,-2 5-1-16,2 1-2 0,-3 0 0 15,1 0-4-15,-2 0 3 16,2 1-1-16,-2 5 3 15,-2 3 2-15,1 0-1 16,1 3 0-16,-1 2 0 16,2 2 2-16,-1-2-2 0,4 0-1 15,-2-2 4-15,3 0-4 16,1-3 4-16,0-2-4 16,1-1 1-16,1-2 1 15,-2-3 3-15,4-1 3 16,-1 0-1-16,0 0 4 15,0-3-1-15,1-2-4 16,0-1-2-16,-1 0 0 0,-1-1 0 16,2 0-2-16,-1-1 1 15,0-1 1-15,0-2-2 16,1-1 0-16,-1 0 4 0,1 0-4 16,-1 1-1-16,-1 1 1 15,-1 3 1-15,-3 1 2 16,-1 2-2-16,0 1 0 15,0 1-2-15,-2 0 3 16,0 0-1-16,0 1-1 16,0-2 2-16,-1 0-1 0,1 1 1 15,1-1-1-15,-1 1-3 16,-1 2 2-16,2-3 5 16,0 3-3-16,0-1-1 15,0 1-1-15,0 0-2 16,0 0-5-16,0 0 2 0,-1 0 2 15,0 0 1-15,1 0 2 16,0 0 2-16,-1 0-1 16,0 0 2-16,1 0 0 15,-1 0-5-15,1 0 1 16,0 1 0-16,0 2-5 0,-1-2 7 16,0 3-4-16,1-1 3 15,-1 2-1-15,0 0 2 16,1 0-4-16,-2 1 3 15,2 0-1-15,-1 2 3 16,1 0-5-16,1 1 2 0,-1 0 3 16,2-1-2-16,0 3-2 15,-1-2 2-15,0 0 3 16,0-1-2-16,0 0-3 16,0 0 2-16,1-2 1 15,1-1-2-15,-3-1 3 0,2-1-5 16,1 1 4-16,0-1-3 15,1 0 4-15,0-3 8 16,0 1-6-16,1 0 1 16,1-1-1-16,-1 0 0 15,1 0 0-15,1-2 2 0,0-1-6 16,3-4 2-16,-1 0-1 16,0-1 0-16,1 1-1 15,-2 1 2-15,-1 0-1 16,-1-1 3-16,2 0-5 15,-2 1 2-15,1-1 0 0,2-3-1 16,2 3-1-16,0-2 0 16,1 0 0-16,0 3 0 15,-2-1 3-15,-2 2-4 16,-1 3 0-16,-2 1 2 16,-1 1-3-16,-1 0 0 0,0 0 0 15,1 2-1-15,0 3 2 16,0 1 0-16,1 1 4 15,0 3-6-15,-2 1 5 16,-2 0-2-16,1 0-1 16,0 2 4-16,-3-1-4 15,-1-2 6-15,1 0-7 0,0-1 1 16,-1-1-5-16,-1-3 0 16,1-2-1-16,1 1 4 15,1-4 5-15,-3 0-1 16,5 0 2-16,0-6-2 15,0-1-2-15,4-3 0 0,2-2-1 16,5 1 1-16,0 0 1 16,1-2 3-16,2 5-3 15,-3 1 7-15,-1 4-2 16,-3 3 0-16,-1 0-6 16,-1 0-2-16,-2 6 2 0,-2 2-2 15,1 2 5-15,-4 0-5 16,2 2 7-16,-4 0-2 15,0-4 0-15,-1 1 1 16,1-4 0-16,0-2 0 16,1-1-3-16,0-2 1 0,1-2-2 15,4-3-1-15,1-5-2 16,1 1 5-16,3-3 0 16,4 2 0-16,-1-2 1 15,4 2-1-15,-1 3 3 16,0 2 0-16,-2 3-4 0,0 2-2 15,-4 3-1-15,-3 7-3 16,-2 1 4-16,-1 3 1 16,-2-1 2-16,1 0 2 15,-2-2-1-15,2-3 2 16,2-1-1-16,0-3-3 16,2-4 0-16,1 0 5 0,3-3 1 15,1-5-1-15,3-2 0 16,2-3-1-16,1-3-1 15,4-4 1-15,2-2-2 16,4-4 0-16,-1-4 1 0,4-2-1 16,2 0 2-16,-2-5-2 15,0 2 1-15,-3-2-2 16,-3 0 1-16,-4 3-5 16,-5 1-3-16,-2 5-1 15,-5 4 6-15,-5 3 0 16,1 7 0-16,-4 3-1 0,2 6 5 15,-4 0-3-15,1 5-4 16,-2 0-3-16,-2 3-3 16,-2 9 0-16,-3 4 7 15,-1 6 3-15,-1 5-4 16,-1 3 3-16,1 2-5 0,-1 1 7 16,2-2-2-16,2 1 3 15,1-4 0-15,2 2-1 16,3-3 0-16,1-2 3 15,0 1-3-15,1-3 1 0,2-1-3 16,1-1 3-16,-2-3 2 16,5-4-2-16,-1-2-4 15,1-3 4-15,4-3 1 16,-2-3 1-16,2-3 6 16,2 0-2-16,1-2 6 15,0-2-5-15,1-7-1 0,-1 3-3 16,1-3-1-16,-3 0 1 15,0-3-2-15,-2 0 0 16,-2-1-2-16,-4 0 2 16,0-1 0-16,-2 0 3 15,-4 2-4-15,-5 0-2 0,-1 4-3 16,0 4 2-16,-4 1-1 16,2 4-5-16,0 1-3 15,0 2-37-15,3 8-37 16,1-2-48-16,0 4-94 0,2-4-151 15</inkml:trace>
  <inkml:trace contextRef="#ctx0" brushRef="#br0" timeOffset="45548.77">16451 9312 817 0,'-1'-5'147'0,"-3"2"-75"15,-1 0 3-15,-1 2 8 16,-1 1-41-16,-3 0-19 16,-1 0-8-16,-2 5 3 15,-2 2 10-15,-1 2 4 16,2 2-8-16,1 2-10 0,1 4-7 15,4-1-4-15,4 1-2 16,1 1 0-16,6 0 0 16,4-2 1-16,4 0 0 15,2-5 1-15,2-2-2 16,2-2 3-16,0-3-1 0,1-1-3 16,-3-3-41-16,0 0-55 15,-3 0-58-15,-2-3-60 16,1-4-116-16</inkml:trace>
  <inkml:trace contextRef="#ctx0" brushRef="#br0" timeOffset="45969.479">16485 9378 197 0,'-5'-9'619'16,"0"3"-505"-16,-2 5-40 16,-2 1 6-16,-2 0-6 15,-3 7-46-15,-1 4-10 0,2 2-8 16,-1 0-7-16,5-1-4 15,3-1-21-15,5-4-26 16,3-4-31-16,6-3-14 16,5 0-16-16,1-1-29 15,4-5-32-15,0 0 20 0,4 1 94 16,0-1 35-16,2 3 23 16,3-1 81-16,4 4 72 15,0 0-10-15,-2 1-28 16,-3 6 10-16,-6 3-45 15,-8 2-29-15,-6 3 5 0,-5-1 19 16,-5 0-2-16,-4-1-13 16,-3 0-13-16,0-6 3 15,2-1-4-15,4-5-10 16,3-1-26-16,3-4 5 16,5-8-9-16,8-3-10 15,8-1-5-15,7-4 5 0,5 1 2 16,3 1 1-16,4 1 2 15,-1 4-4-15,-2 2 1 16,-5 3-20-16,-3 2-48 16,-4 0-36-16,-7 4-19 15,-7 1-96-15,-4-1-151 0</inkml:trace>
  <inkml:trace contextRef="#ctx0" brushRef="#br0" timeOffset="50217.0309">18082 9328 605 0,'-9'-2'50'0,"0"1"2"15,5 0 12-15,-2 1-10 16,1 0 5-16,0 4 3 15,-2 6-37-15,-1 2-16 16,-1 7 12-16,1 4 2 16,3-2-7-16,3 0-4 0,3-2-7 15,4-4 4-15,6-5-8 16,5-6 8-16,1-4 5 16,2 0 3-16,2-8 6 15,-3-9 11-15,1-1-6 16,-3-4-3-16,-1-3-2 0,-5-4 7 15,-5 2-8-15,-3-1-4 16,-5 5-13-16,-6 5-2 16,-2 1-1-16,-1 5-5 15,1 7-3-15,2 4 2 16,2 1-4-16,2 8 0 0,5 3 9 16,2 3-5-16,5 2-1 15,7-2 2-15,6-2 6 16,7-4 8-16,4-5 11 15,4-3-5-15,6-10 2 16,2-4-5-16,2-5-1 0,-5-2-1 16,-2-2 0-16,-6-1 1 15,-6 4 7-15,-8 2 2 16,-7 4-6-16,-5 4-8 16,-5 8-5-16,-6 4-13 15,-8 16-21-15,-8 12 34 0,-7 10-1 16,-3 15-4-16,-3 12-2 15,0 7-1-15,1 2-2 16,1 2 2-16,3 1-1 16,3-4 6-16,2-8-16 15,4-4 11-15,3-10 3 0,5-8 5 16,4-11-4-16,5-9 0 16,3-12-1-16,6-10-3 15,4-7 8-15,4-18 24 16,4-11-7-16,3-15-7 15,-2-14-9-15,1-10 2 16,-1-9-4-16,-4 0 2 0,-2 6-3 16,-4 13 0-16,-2 12 15 15,-4 16-1-15,-1 13-3 16,0 9-9-16,0 8-5 16,3 4-23-16,4 0-50 0,5 6-41 15,5 4-56-15,7-2-139 16,4 1-127-16</inkml:trace>
  <inkml:trace contextRef="#ctx0" brushRef="#br0" timeOffset="51168.2095">19607 9187 609 0,'0'-5'112'0,"2"3"-10"16,-2 2-3-16,1 9-58 15,0 9 4-15,-1 5 4 0,2 4-11 16,-2 4-3-16,3 2-2 16,1-5-8-16,2-2-4 15,1-5-3-15,0-4-7 16,0-6-5-16,1-6 2 0,4-5 3 16,0-3 6-16,4-5-4 15,-1-7-8-15,5-1 2 16,-3 1-5-16,-2 5 4 15,-2 4 6-15,-2 6 12 16,-6 12-28-16,-3 8 6 0,0 5-2 16,0 0 4-16,-1 0-1 15,0-6 1-15,5-7-5 16,6-5-2-16,3-7 4 16,6-5 10-16,1-8-7 15,2-2 1-15,-1-4-3 0,-3 2 2 16,-5 2 1-16,-2 1 2 15,-5 6-2-15,-1 3-7 16,1 3-29-16,3 1-53 16,3 1-49-16,4 0-33 15,1-3-53-15,5-1-3 16,0-2-30-16,-3-5 124 0,-3 1 245 16,-4 0 28-16,-4-2 75 15,-5 2-18-15,-2 2-40 16,-1 2-50-16,-2 3-27 15,-2 3-42-15,-2 3-48 0,-4 9 15 16,-2 4 0-16,1 5 1 16,0 3-1-16,3 2-7 15,2-3 0-15,3-3 3 16,4-3-5-16,7-7 8 16,6-5-1-16,4-5 13 0,5-3 5 15,0-7-10-15,-1-5-6 16,0-6-2-16,-1-1 6 15,-4-6 15-15,-7-3-2 16,-7 1-5-16,-3-3-12 16,-7 7-14-16,-10 4-14 0,-5 8 1 15,-3 9-2-15,1 5-47 16,2 3-41-16,3 7-57 16,6 2-99-16,6-1-181 15</inkml:trace>
  <inkml:trace contextRef="#ctx0" brushRef="#br0" timeOffset="52250.1133">20444 9313 821 0,'16'9'108'16,"-4"2"-50"-16,-3 6 14 16,-2 2-22-16,-4 1-36 0,-3 1-11 15,-2-2 10-15,-3-2 17 16,-1-6 0-16,2 0-16 15,1-5-8-15,2-6-1 16,2-2-2-16,5-7 8 0,6-7-7 16,6 0-2-16,5-2-3 15,6 1-2-15,2 3 2 16,3 4 16-16,-3 3 8 16,-1 4-12-16,-4 3-7 15,-6 0-4-15,-3 0 0 16,-5 3-1-16,-6 2 0 0,1 0 0 15,-4-1-1-15,-1 0 2 16,-1 0 2-16,1-1-3 16,-3 0-2-16,1 0 2 15,-6 2 2-15,-1 4 2 16,0 0-2-16,0 4 0 0,1-1 0 16,4 1-1-16,2-2-5 15,5-5-7-15,8-4 7 16,5-2 16-16,5-1-5 15,2-7-1-15,2-5-3 16,2-3 1-16,0-2-1 0,1-3 6 16,0-4 11-16,-3-3-4 15,-2 3 1-15,-2 0-5 16,-6 4-8-16,-3 5-4 16,-5 7 2-16,-6 2 0 15,-3 4-4-15,-2 3-22 0,-6 0 22 16,-4 6 2-16,0 2 1 15,1 1 2-15,-3 2-1 16,3-2-1-16,1 1-5 16,0-2-9-16,1 2 2 15,0-3 6-15,0 1 4 0,2-2 3 16,0 0-2-16,-2 1 2 16,3-2 0-16,1 0-1 15,1 2 1-15,-1-2-4 16,1 3 2-16,0 3-1 15,-2 3 2-15,1 3-1 16,-2 2 2-16,4 0-2 0,0 1 1 16,0-2 0-16,1-3-3 15,4-2 0-15,3-6 1 16,0-3 9-16,7-1 13 16,2-3 2-16,0-3 2 0,4-3 2 15,-1-3 4-15,3-7-3 16,1-2-5-16,0-2-6 15,3-9-11-15,-1-2 2 16,0-4-4-16,0-5-2 16,-2-4 0-16,-2-3-8 15,-4-7-11-15,-2-1-4 0,-4-4-3 16,-2-1-1-16,-3 1 3 16,-4 4-2-16,3 3 12 15,-4 9 4-15,-1 6 1 16,0 11 9-16,-1 7-2 15,0 7 1-15,-1 12-7 0,-3 4-5 16,-1 17-4-16,-3 15 14 16,-2 13 1-16,-3 13 1 15,-1 7 1-15,2 4-1 16,1-2 0-16,5-6 1 16,3-8 0-16,4-6 9 0,1-8-6 15,2-7-2-15,4-5 2 16,2-6-5-16,2-5-16 15,0-7-78-15,1-2-90 16,1-7-129-16,1-2-327 16</inkml:trace>
  <inkml:trace contextRef="#ctx0" brushRef="#br0" timeOffset="52635.9849">21637 9259 693 0,'-2'-9'164'0,"-3"-1"-126"15,-4 2 7-15,-4 5 45 16,0 0-8-16,-1 3-49 15,2 0 3-15,1 6 1 16,4 4-17-16,3 3-13 16,3 6 0-16,6 1 8 0,8 4-4 15,4 4-3-15,7 1 2 16,3-1 10-16,-1 2-1 16,-3 0-5-16,-4-6 1 15,-8-2-1-15,-7-2-7 16,-5-4 3-16,-7-3 8 0,-9-3 10 15,-4-4-5-15,-6-2-3 16,-6-4-2-16,-1 0-9 16,-5-4-4-16,2-5-18 15,0-2-33-15,2-3-34 16,2 0-84-16,-1 0-110 0,7-4-252 16</inkml:trace>
  <inkml:trace contextRef="#ctx0" brushRef="#br0" timeOffset="56434.1851">11566 10382 662 0,'0'-6'47'0,"0"0"-21"16,-1 2 45-16,0 1 49 16,0 1-67-16,-2 0-17 15,1 2 13-15,-1-3-20 16,0 5-11-16,-2-1 6 15,-1 5-3-15,-1 1-7 0,-4 6-2 16,1 3-7-16,0 7 5 16,-1 3 2-16,3 3-3 15,2 0 0-15,4 0 8 16,2-2-1-16,2-7 0 0,7-3 1 16,1-5-5-16,5-3-5 15,0-6-3-15,3-2 0 16,2-3-19-16,-4-10-59 15,2-7-62-15,-7-5-45 16,-5-7-176-16</inkml:trace>
  <inkml:trace contextRef="#ctx0" brushRef="#br0" timeOffset="56617.1309">11626 10207 1065 0,'0'-11'85'0,"-2"2"-44"0,2 3-29 15,2 3-7-15,4 3-70 16,5-2-71-16,1 4-87 16,0 0-118-16</inkml:trace>
  <inkml:trace contextRef="#ctx0" brushRef="#br0" timeOffset="56899.3327">11766 10287 423 0,'0'0'175'0,"0"0"-31"15,0 0-14-15,0 0-13 16,0 0-29-16,0 0-29 0,0 0-21 16,52 205-14-16,-50-191 3 15,0-7-2-15,3-4 6 16,1-3-13-16,5-5 4 16,3-7 3-16,6-4-12 15,2 1-10-15,0-2-2 16,0 9-1-16,-2 5 3 0,-3 4 7 15,-4 8 4-15,-4 8-5 16,0 2 4-16,-3 2-2 16,1 0-6-16,1 0-2 15,2-6-10-15,4-3-56 16,3-4-50-16,3-4-65 0,3-2-185 16</inkml:trace>
  <inkml:trace contextRef="#ctx0" brushRef="#br0" timeOffset="57736.2061">12972 10322 511 0,'-18'16'66'0,"-3"4"-22"0,-5 7 33 16,1 4 12-16,2 3-31 16,2 3 12-16,5 0 4 15,8-4-19-15,7-4-29 16,3-6-4-16,12-7 3 15,3-7 15-15,6-9 24 0,5-2 4 16,5-14 3-16,3-10-27 16,5-7-12-16,2-9-12 15,-1-5-3-15,0-8-5 16,-4-7-4-16,-4-4-3 16,-5-1-1-16,-7-1-1 0,-7 5-3 15,-8 8 1-15,-5 10-2 16,-4 12 1-16,-4 12-2 15,-7 12-8-15,-6 7-3 16,-3 10-1-16,-2 15 2 16,-3 14 5-16,-2 13 4 15,2 10 0-15,4 9 1 0,3 0 2 16,8-1-1-16,6-2 0 16,4-9-2-16,5-8 2 15,8-9-1-15,5-7 2 16,4-9-1-16,4-9 5 15,4-8 1-15,5-7 9 0,3-8 9 16,5-9 0-16,-2-4-10 16,0-4 0-16,-7 3 7 15,-7 3-1-15,-7 5 0 16,-9 7-6-16,-7 5-6 0,-2 9-7 16,-9 8-21-16,-3 8 21 15,1 4 0-15,1 4-4 16,1-2-4-16,6-1 4 15,4-6 1-15,7-4-2 16,6-6 3-16,5-5 7 16,2-7 0-16,4-1 2 0,1-7 1 15,2-7 6-15,-2-5 0 16,0-5-5-16,-4-2 0 16,-4-3 2-16,-10-1 2 15,-6 0-4-15,-9 5-4 16,-11 2-14-16,-7 7-19 0,-4 7-2 15,-1 6-61-15,-2 4-57 16,3 1-84-16,5 6-197 16</inkml:trace>
  <inkml:trace contextRef="#ctx0" brushRef="#br0" timeOffset="59768.0191">14017 10439 631 0,'2'-8'90'0,"-4"2"-13"15,0 3 28-15,2 0-14 0,-5 3-53 16,-1 0-13-16,-3 3-8 16,-2 3 5-16,-1 6 11 15,-2 4-6-15,1 2-10 16,-1 5-10-16,2 5-4 16,1 1-3-16,1 1 0 15,5-1-1-15,3-4-1 0,2-1 3 16,3-7 1-16,6-2 3 15,3-6 11-15,2-3 2 16,3-5 13-16,3-1 7 16,1-4 3-16,2-6-3 15,2-4-3-15,0-2-2 0,-2-3-5 16,0-2-10-16,-3 0 2 16,-4-2-4-16,-1 3 0 15,-5-2-4-15,-2 4-3 16,-3 4-8-16,-2 5 2 15,-2 1-1-15,-2 5-3 0,-5 2-8 16,-2 4-5-16,-1 6 6 16,0 2 7-16,0 4-1 15,2 2-1-15,1 0 1 16,4 0-5-16,0 1 0 16,4-3 3-16,0-3-1 0,3-3 4 15,1-2 3-15,2-4-1 16,0 0 1-16,1-3 2 15,0-2 4-15,3-5-3 16,-1-1 3-16,2-5 1 16,0-1-3-16,0-3-1 15,0-1-1-15,-1-1-1 0,0 2 0 16,-3 2-1-16,-2 5-2 16,-2 2 0-16,-3 4 0 15,-1 3 0-15,0 2-3 16,-1 4-3-16,-4 6-14 0,0 4 19 15,-1 5 1-15,1 0 1 16,1 2-1-16,2-3 0 16,-1-2 0-16,4-5-3 15,3-3 1-15,4-4 3 16,4-4 2-16,2-2 2 0,6-2 2 16,3-7-4-16,0 1 0 15,2-2-2-15,0 3 1 16,-2 2 8-16,-4 3 2 15,-2 2-10-15,-2 5 0 16,-4 3-6-16,-4 3 1 0,-2 0 3 16,-3 3-5-16,-3-1 3 15,2-1 4-15,-4-1-2 16,-1-3 3-16,0-2 0 16,2-1 0-16,0 1-5 15,-1-5-1-15,4-3-2 0,4-4 13 16,5-2-5-16,2-3-6 15,5-3 4-15,5 0-2 16,-2 2 1-16,2 3-2 16,-3 2 0-16,-3 7-2 15,-4 0-1-15,-5 5-5 0,-3 3 8 16,-3 4-4-16,0 0-6 16,-3 1 4-16,0-3 4 15,-2 0 1-15,0-3 4 16,2-2-1-16,1-2-7 15,3-4-3-15,5-3 14 0,4-3-1 16,2 0-5-16,3-2 1 16,0 3 0-16,1 2 1 15,-4 2-1-15,0 3-4 16,-5 2-1-16,-2 4 2 16,-2 3 1-16,-3 1 0 15,1-1 1-15,0-2 2 0,1 0 1 16,1-2 0-16,4-4-3 15,4 0 7-15,2-2 0 16,4-3-1-16,2-4-3 16,1 0-1-16,-1-3 4 15,-1 0-2-15,-1 1 1 0,-1-1 4 16,-4-1-1-16,-2-2 0 16,-1 3 0-16,-5 0-2 15,-2 2 2-15,-2 1-3 16,-2 4-3-16,-8 3-8 15,-1 1-5-15,-4 2 2 0,2 6 9 16,1 1 2-16,2-1-1 16,5 3-2-16,4-2-2 15,5 0-2-15,8-2 4 16,3 0 8-16,4 2-1 16,2-1-3-16,-1 0 1 0,-3 4-1 15,-2-4-2-15,-7 3 0 16,-3-2 1-16,-4 1-3 15,-1-1 2-15,-3-3 2 16,-3 0 2-16,1-3 3 16,-1-2-2-16,2 0 1 0,2-3 3 15,3-3-3-15,7-3-12 16,4 2-2-16,0 0 1 16,6 0 4-16,-3 4 3 15,-2 1-2-15,-1 4 0 16,-2 4-1-16,-4 0 4 0,1 1-1 15,-1 0 2-15,0-1 0 16,0-5 2-16,4 0 5 16,2-2 3-16,4-3-3 15,4-7-4-15,6-4-2 16,3-3-1-16,1-5 0 0,2-8 0 16,3-3 1-16,-2-7-5 15,0-6-5-15,-2-4-11 16,-1-1 6-16,-2 0 1 15,-4 4 9-15,-5 4-1 16,-3 9 4-16,-7 8 4 16,-3 8 4-16,-6 11 8 0,-3 8-8 15,-4 11-19-15,-6 13 0 16,0 11 10-16,-2 10 1 16,1 10 0-16,4 6 2 15,3-2 7-15,4-1 6 16,2-3-4-16,1-8-5 0,6-10-1 15,1-8-2-15,-1-8-3 16,0-8-16-16,-2-6-8 16,-3-6-18-16,-2-6-13 15,-6-9-32-15,-8-9-77 16,-3-6-63-16,-5-9-183 0</inkml:trace>
  <inkml:trace contextRef="#ctx0" brushRef="#br0" timeOffset="60150.9639">15661 10507 630 0,'-2'-11'90'0,"7"4"-64"15,9 4 23-15,6 2 77 16,10 3-61-16,5 2-17 0,5 6-23 16,5 1-20-16,1-1-4 15,1 0 1-15,-2-2-1 16,-4-5 3-16,-4-2-1 16,-7-2 1-16,-7-3 31 15,-4-3 36-15,-8 0 15 0,-6-2-2 16,-3 1-14-16,-6 3-28 15,-6 1-27-15,1 4-13 16,-2 0-1-16,2 4-1 16,3 5-2-16,6 3-1 15,2 5-4-15,12 4 1 0,7 4 8 16,5 2 6-16,3 3 14 16,0 1 2-16,-3-1 0 15,-5-3 0-15,-8-1-4 16,-7-3-10-16,-4-5-6 15,-9-5-1-15,-10-3 1 0,-7-4 1 16,-8-6 2-16,-6-2-1 16,-3-5-4-16,-3-6-56 15,1-2-52-15,4-2-37 16,6-1-52-16,7 0-65 16,8 1-227-16</inkml:trace>
  <inkml:trace contextRef="#ctx0" brushRef="#br0" timeOffset="61972.2481">17349 10488 485 0,'-9'-2'101'16,"0"0"-26"-16,0 1 16 15,-2 0-7-15,2 2-47 16,-1 7-13-16,-2 4 11 0,3 6 19 15,0 3-20-15,2 2-18 16,4 0 2-16,3-2 4 16,3-4 7-16,7-6-7 15,4-7 7-15,5-4 9 16,2-5-1-16,4-10-16 0,0-5-4 16,0-5-10-16,-3-1-2 15,-8-2 5-15,-5 2-5 16,-7 2 4-16,-5 3-2 15,-8 5-6-15,-5 6-7 16,0 7-2-16,0 5-2 0,3 7 7 16,5 8-1-16,6 1-2 15,4-2 0-15,14-1 0 16,8-8 12-16,10-7 6 16,6-7 13-16,7-12-5 15,1-7-7-15,-3-4-2 0,0-3 1 16,-5 0 25-16,-9 0 11 15,-7 2-9-15,-9 6-16 16,-6 6-13-16,-9 9-3 16,-2 10-10-16,-12 11-24 15,-7 20 18-15,-6 16 9 16,-5 17-1-16,-5 11 2 0,1 11-5 16,0 4-3-16,3 1 5 15,2-2 4-15,3-10-4 16,8-7 3-16,2-8 2 15,6-13-4-15,3-9 4 16,4-10-4-16,3-12 1 0,3-10-3 16,4-8-5-16,5-15 17 15,3-15 6-15,4-15-9 16,0-15-1-16,1-15-2 16,-1-9-2-16,-2-2-2 0,0 7 0 15,-5 15 1-15,-2 15 3 16,-3 19 4-16,0 15-10 15,-2 11-15-15,0 3-73 16,4 5-119-16,2 1-64 16,7-1-255-16</inkml:trace>
  <inkml:trace contextRef="#ctx0" brushRef="#br0" timeOffset="64154.2052">18715 10290 390 0,'-2'-2'235'0,"-1"4"-141"15,0 7-47-15,3 4 18 16,-1 6 0-16,2 3-4 0,5 4 6 16,3 1-18-16,4-5-7 15,3-1-3-15,4-7 4 16,4-3-2-16,4-9 0 15,4-2 12-15,0-5 1 16,1-4-7-16,-2-3-21 0,-5 1-19 16,-4 0 1-16,-4 4-3 15,-5 0 0-15,-4 3-3 16,-3 1-2-16,-1 2 0 16,-2-1 1-16,-2 1-10 15,-1 1 1-15,1-2-1 0,1 2 5 16,-3 0-1-16,1 0-6 15,0 0 7-15,-1 0 10 16,1 0-4-16,1 0 2 16,0-1-3-16,-1 1 7 15,-1-1-4-15,0-1 0 0,0 1 0 16,0-1-6-16,-2 2 1 16,-2-1-5-16,0-1 3 15,0 1 2-15,0 1 1 16,1-1 1-16,-1 0 3 15,2 0-3-15,0 1-2 16,-3 0 5-16,-1-2-5 0,-2 0 1 16,-3 0-1-16,-2 0 1 15,2 1 0-15,-5-1 0 16,1 2-1-16,-1 0 2 16,1 2-3-16,-1-1 1 15,2 2-1-15,0 2 1 0,-2 1 0 16,0 1 1-16,1 3-1 15,-1 2 5-15,-2 0-3 16,1 4 1-16,-1 2-1 16,2 2 2-16,2 4-2 15,2-1-1-15,2 1 0 0,4 1 3 16,3 0 4-16,1-2 0 16,3 1 1-16,7-6-2 15,1 1-1-15,2-1 1 16,2-3 0-16,-1-3 1 15,3-1-1-15,0-2 4 0,2-2 1 16,2-3 1-16,3-1 8 16,4-1-2-16,2-4-1 15,4-5-4-15,3-2 1 16,1 0-9-16,-2-4-2 16,0 1-2-16,-3 2 1 15,-1-1-2-15,-3-2 2 0,0 3-2 16,-2-2 0-16,2-1 2 15,0-2-3-15,-1 1-1 16,-1-2-1-16,-4 1 1 16,-1 2-1-16,-5 2-1 0,-1 0 2 15,-4 0 3-15,1 1 1 16,1-3-1-16,2-1-2 16,3-4-6-16,0 0-4 15,1-2 1-15,1-1 4 16,-1 1 4-16,-1 0 0 0,-2 1 3 15,-2-2 0-15,0 0 2 16,-2-3-2-16,0 0-2 16,2-5-6-16,-2-2-11 15,-2-3-2-15,1-3 4 16,-4-1 8-16,-1 2 1 16,-4 3 5-16,1 5 4 0,-3 7 0 15,-3 6-4-15,-3 4-4 16,1 7 1-16,-3 2-1 15,-1 6-5-15,-3 11 5 16,-1 8 2-16,-3 10 1 0,-1 9 0 16,-1 9 2-16,2 6-1 15,2 2 2-15,1 0-1 16,2 1 2-16,1-4 1 16,6-6-1-16,2-3 0 15,3-6-1-15,2-4 0 0,11-8-1 16,2-6 1-16,5-8 2 15,4-5 4-15,6-7 4 16,3-3 3-16,2-5 0 16,1-6-1-16,1-1-1 15,-6-1 4-15,-5 1 0 16,-6 0 0-16,-7 5-9 0,-5 1-1 16,-5 6 0-16,-3 0-5 15,-3 4-19-15,-4 4 0 16,-2 5 5-16,0 1 8 15,-2 2 5-15,4-3-1 16,1-1-2-16,4-3-1 16,3-2 1-16,0-3-1 0,5-4 4 15,5 0 8-15,4-2 0 16,3-7-3-16,2 0-1 16,-1 2-2-16,-1 0-1 15,-4 3 2-15,-1 3-5 0,-4 3-3 16,-1 8 7-16,0-2-1 15,2 4-1-15,2-3 3 16,0 0-3-16,4-6 5 16,4-1 0-16,1-4 3 15,5-3 3-15,3-5-2 0,0-3-4 16,3 2-2-16,-4 0-1 16,-3 3 2-16,0 2-3 15,-3 5-3-15,-4 1 1 16,-3 1-1-16,-3 7-2 15,-3 2-2-15,-6 2 2 0,0 1 2 16,-5 0 1-16,-8 1 3 16,-5-1 2-16,-2 0 0 15,-2-1 0-15,0-2-8 16,2-1-7-16,3-3 1 16,3-1-2-16,5-2 0 0,3-2 10 15,4-1-2-15,3 2-6 16,10-2 18-16,3-5 8 15,8-3-1-15,7 0-7 16,5-5-2-16,5-1 4 16,4-5 0-16,2 4 3 0,-1 2-4 15,-5 1-2-15,-3 5-3 16,-8 7-4-16,-11 0-2 16,-9 9-5-16,-8 5-10 15,-10 3 0-15,-11 1 12 16,-6 1 5-16,-3 1-2 15,-1-2 6-15,1-2-1 0,6-3-2 16,6-3 1-16,6-5-1 16,10-2-1-16,10-3-5 15,13-4 13-15,14-7 1 16,7 2 1-16,8 0-7 16,1 0-2-16,3 1-40 0,-1 0-55 15,-2 1-61-15,-3 0-72 16,-1-2-163-16</inkml:trace>
  <inkml:trace contextRef="#ctx0" brushRef="#br0" timeOffset="65516.912">21565 10593 330 0,'4'-6'386'15,"-1"0"-290"-15,-1 3-42 16,1 1 26-16,-1 8-24 0,0 5-41 16,0 7 16-16,4 5 24 15,-1 8 5-15,3 5-7 16,0 3-2-16,0 3 1 15,0 1 1-15,1 1-12 16,-3-1-8-16,-3-2-11 0,-2-2-3 16,-3-5-6-16,-11-1 2 15,-4-3 9-15,-6-5 4 16,-5-2 1-16,-2-3-8 16,-2-4-11-16,1-4-5 15,1-4 0-15,1-4 0 16,3-4-1-16,1-4-21 0,5-6-7 15,0-4-11-15,4-4-39 16,8-2-40-16,-1-5-58 16,6-5-70-16,2-6-221 15</inkml:trace>
  <inkml:trace contextRef="#ctx0" brushRef="#br0" timeOffset="65704.8048">21565 10249 1046 0,'2'-12'129'0,"0"3"-45"15,-2 5 0-15,3 0-14 0,-3 2-44 16,0 5-27-16,1 4-11 15,1 5 5-15,-1-1-71 16,2 6-59-16,1-4-49 16,-1 0-95-16,-2-4-221 15</inkml:trace>
  <inkml:trace contextRef="#ctx0" brushRef="#br0" timeOffset="66086.1802">21131 10018 891 0,'-2'1'120'16,"0"8"-74"-16,1 9-29 16,0 6 31-16,3 9-8 15,0 3 0-15,2 1-13 16,4-4-9-16,0-2 3 0,-1-3-13 15,1-9-4-15,-2-3-4 16,-1-4-22-16,-1-5-52 16,-2-4-88-16,2-6-132 15,-2-4-112-15</inkml:trace>
  <inkml:trace contextRef="#ctx0" brushRef="#br0" timeOffset="66237.0239">21233 10137 961 0,'2'23'27'0,"-4"6"37"0,3 3 22 16,-1 1-11-16,7-2-62 15,2-2-11-15,10-6-90 16,1-7-71-16,4-4-168 16</inkml:trace>
  <inkml:trace contextRef="#ctx0" brushRef="#br0" timeOffset="66557.0928">22004 10042 932 0,'1'9'66'16,"-3"8"-51"-16,-3 8 53 15,-1 6 20-15,1 4-39 16,-1 2-30-16,3-2-9 16,1-6-6-16,0-5 0 15,3-7-4-15,1-6 2 0,-1-4-2 16,2-5-62-16,3-1-73 15,-1-6-46-15,2-9-94 16,0-7-172-16</inkml:trace>
  <inkml:trace contextRef="#ctx0" brushRef="#br0" timeOffset="66688.1277">22054 10187 777 0,'3'19'96'16,"-2"4"37"-16,-1 5-42 15,1 2 5-15,0 1-31 16,5-3-35-16,3-3-27 15,4-5-31-15,5-4-100 16,-1-6-61-16,2-7-145 0</inkml:trace>
  <inkml:trace contextRef="#ctx0" brushRef="#br0" timeOffset="67433.7565">22244 9045 368 0,'2'-17'159'16,"1"0"-65"-16,2 5-11 15,3 1-5-15,1 3 8 16,0 4-19-16,2 4-24 16,0 0-9-16,6 15-6 15,0 9-2-15,7 10 6 0,5 8-4 16,3 9 1-16,6 6-1 16,2 7-2-16,3 5 5 15,2 3-1-15,-1 2-9 16,-2 2-4-16,-2 2-3 0,-5 2 1 15,-2 2 7-15,-6 4-4 16,-5 8-4-16,-4 2 1 16,-9 3 3-16,-7 0 0 15,-2-1 6-15,-13-2 3 16,-4-2 2-16,-8-4 0 0,-5-2-11 16,-6-2-7-16,-3-6-6 15,-6-6 0-15,-4-4-4 16,-4-7 0-16,-3-6 0 15,-7-7-3-15,-5-6 2 16,-1-5-8-16,0-6-11 0,0-7-7 16,-1-7-17-16,8-7-23 15,5-3-43-15,10-8-44 16,5-2-75-16,10-8-231 16</inkml:trace>
  <inkml:trace contextRef="#ctx0" brushRef="#br0" timeOffset="68401.5419">22631 8460 386 0,'1'0'73'16,"5"-3"45"-16,7-1-10 0,1 0-22 15,9-1-5-15,2 1-7 16,1 1-24-16,4 1-8 15,3 2-4-15,-2 0-16 16,4 0 9-16,3 2 1 0,6 2-12 16,6-2-6-16,6 2 0 15,7-2 1-15,6-1 4 16,7-1 7-16,2 0 3 16,3 0-2-16,3-1-3 15,1-2-9-15,-2-3-5 0,-5 1 1 16,0-1-1-16,-4 2 2 15,-2-2-3-15,-7 0-2 16,-2 1-7-16,-8 0 1 16,-6 1-1-16,-8-1 2 15,-7 3-3-15,-11-2-4 0,-5 2 1 16,-7 1-2-16,-3 1-16 16,-6 0-23-16,-4 0-61 15,-4 2-104-15,-6 0-159 16</inkml:trace>
  <inkml:trace contextRef="#ctx0" brushRef="#br0" timeOffset="74004.3775">11339 5664 649 0,'-15'8'43'0,"0"2"9"15,-2 4 48-15,-1 5-10 0,-1 8-25 16,-8 4-16-16,-9 13-5 16,-6 6-1-16,-7 14-2 15,-6 8-13-15,-3 10-7 16,-2 8-6-16,2 8 0 16,5 4 2-16,5 2-2 0,6 2-1 15,5 1-8-15,6-6-2 16,5 0 2-16,6-3-4 15,6-2 0-15,6-4-2 16,8-5-2-16,2-3 2 16,12-6 1-16,5-6 1 0,7-8 15 15,6-7 16-15,4-7-1 16,3-11 1-16,5-7 6 16,-1-8 4-16,0-8-6 15,-5-4-4-15,-3-5-10 16,-6-5-14-16,-4 1-2 15,-7-3-4-15,-2 0-1 0,-4 0-1 16,0 0-3-16,-1 0-3 16,0-3-12-16,2-1-17 15,-3-2-45-15,-3-2-90 16,-5-3-174-16,-2-4-526 0</inkml:trace>
  <inkml:trace contextRef="#ctx0" brushRef="#br0" timeOffset="78034.3541">11912 5902 346 0,'4'-10'70'0,"-2"2"55"16,0-2-5-16,-2 2-43 16,1 1-4-16,-1 0 8 15,0 0-17-15,0 3-19 0,-2-1-5 16,-1 3-5-16,1-1-11 16,-2 2-3-16,-2-1-3 15,-2 2-9-15,-2 0-1 16,-2 0 0-16,-2 6-2 0,0 1-2 15,-3 0-4-15,0 5 0 16,-4 2 1-16,1 3-1 16,-2 3 1-16,-2 5-5 15,0 2 5-15,2 2-1 16,4-1 1-16,2 2-3 16,4-3 1-16,7-2 0 0,5-2-2 15,0-2 1-15,9-2 3 16,5 0 10-16,3-5 9 15,4-1-2-15,1-1 0 16,3-3-5-16,0-5-4 16,1-1-2-16,2-3 2 0,-2-4 6 15,-1-6-2-15,-1 1-2 16,-3-4 0-16,-6 0 4 16,-4 2 6-16,-6 4 8 15,-3-4 5-15,-2 6-15 16,-1 2-10-16,-3 1-4 0,-2 2-9 15,-2 2-3-15,0 6-1 16,1 9 3-16,0-1 2 16,2 3 2-16,4 4-1 15,1-3 1-15,3-2-2 16,6-1 2-16,1-4-2 0,4-3 3 16,0-6 1-16,3-2 2 15,0-2-1-15,1-6 2 16,-1-5 0-16,0-1 4 15,-3-3-1-15,-2-2 1 16,-1 0-3-16,-4-2 0 0,-4-1-1 16,-3 2-1-16,0-3-1 15,-4 1-1-15,-4 4-7 16,-3-2-1-16,0 5 1 16,0 2 0-16,-1 7-1 15,1 3-1-15,1 1 2 16,2 3-1-16,1 3 0 0,3 1-1 15,4 3-1-15,0-2 1 16,4 2 4-16,6-3 1 16,0 0 3-16,6-2 0 15,0-2 1-15,2-3 0 16,1 0 0-16,2-1 1 0,0-4 1 16,-2-2 1-16,0-2-3 15,-3 1 1-15,-1 2 2 16,-5-1 2-16,-3 1 4 15,0 1-4-15,-4 3-1 16,-1-1 0-16,-2 1 2 0,0 2-2 16,-3 4-8-16,-2 3-3 15,-3 3 1-15,0 5 4 16,2 1 0-16,0 1 0 16,1 0 0-16,3 0 0 0,2-3 0 15,0 0 0-15,7-4-1 16,0-3 2-16,1-5 0 15,3 1 3-15,2-3 0 16,0 0 1-16,2-7-1 16,-1 0 1-16,1 0 0 15,-3-2-1-15,-1-1-1 0,0 0 2 16,-1 0-3-16,-2 0 1 16,0 0 1-16,-4-2-1 15,-1 3 1-15,-1-1 0 16,-1 3-3-16,-1 0 1 15,0 4-1-15,0 2-2 0,-2 1-3 16,-1 1-2-16,-1 4 2 16,-1 2 1-16,0 1 3 15,3 0-1-15,1 2 0 16,0 2 1-16,1-1 0 16,0-1 0-16,0 2 0 0,2-1 2 15,2 0-1-15,0-5 0 16,0 2 1-16,2-2 0 15,-1-1 2-15,2-3 1 16,2 1 0-16,0-3 1 16,1 0 0-16,1 0 0 0,0-6-2 15,-1 2 0-15,1-3 0 16,-2 0 1-16,-1 1 0 16,1-4 1-16,0 2 0 15,-1-1 0-15,0 2-3 16,0-2-3-16,0 2 2 0,-2 0-2 15,-1 2 3-15,-1 2-3 16,0-1 1-16,-2 1 0 16,0 3-1-16,-1 0 1 15,0 0 0-15,-1-2 0 16,1 2 0-16,0-1 0 0,-1 1-1 16,1 0 2-16,0-2-2 15,-1 2 1-15,1 0-1 16,-1 0 0-16,1 0 0 15,-1 0 2-15,0 0-1 16,0 0-1-16,0 0 2 0,1 0-2 16,0 0 0-16,-1 0 0 15,2 0 2-15,-1 0 0 16,-1 0-1-16,1 0 1 16,-1 0-2-16,0 0 1 15,1 0 1-15,-1 0-1 0,0 0 2 16,0 0-2-16,2 0 1 15,-1 0-2-15,0 0-1 16,1 2-1-16,1 3 1 16,1 2 0-16,-1 1-1 15,-1 3 1-15,-1 2 3 0,-1 0-1 16,0-1 3-16,0 0 0 16,0 0-2-16,-2-4 1 15,1-2-2-15,-2-1 2 16,3-2 0-16,-1-3 1 15,1 0 0-15,-1 0 5 0,1-3 0 16,0-4-2-16,5-3-4 16,2-1-1-16,3-1-3 15,4 1-1-15,0 1 2 16,1 2-1-16,1 2 0 16,0 3-2-16,-2 3 1 15,0 0-1-15,-3 7 4 0,-1 3-5 16,-2 4 3-16,-1-1 2 15,-3 3 1-15,0-2-1 16,-1-3 1-16,0 0-1 16,1-4 1-16,0-4 2 15,1-3 1-15,2 0 2 0,1-5 0 16,1-4-3-16,3-5-20 16,-1-7-20-16,1-6-22 15,2-6-36-15,0-8-40 16,4-6-20-16,-2-3-26 15,2-2 53-15,0 5 80 0,-2 4 49 16,1 6 12-16,-5 6 47 16,-2 7 42-16,-2 4 6 15,-3 7-41-15,-2 3-7 16,-2 9 1-16,1 2-9 16,-3 18-47-16,1 9 2 0,-4 10 28 15,0 9 6-15,-1 6-15 16,1 4-16-16,3-2 2 15,1-5-1-15,2-7-3 16,5-5-5-16,1-7-2 16,0-8 1-16,0-6-1 0,0-6 1 15,-2-5-22-15,-2-6-34 16,-3-1-7-16,-1-12-30 16,-3-6-94-16,-6-8-100 15,-7-4-246-15</inkml:trace>
  <inkml:trace contextRef="#ctx0" brushRef="#br0" timeOffset="78150.9792">12871 5998 416 0,'17'0'101'15,"3"1"-2"-15,7 7-12 16,2 2-68-16,1 7-15 0,2-4-18 16,-3 0-96-16,-1 1-231 15</inkml:trace>
  <inkml:trace contextRef="#ctx0" brushRef="#br0" timeOffset="84557.6177">14138 6019 707 0,'-2'-3'40'16,"-5"1"-10"-16,0 1 20 15,0 1-7-15,0 0 3 16,1 0-1-16,0 0-15 0,-1 0-3 16,-2 6 6-16,0 3-8 15,-2 5-5-15,-3 5-5 16,-1 4-9-16,0 3-4 16,2 2 1-16,5-5-3 15,2 1 0-15,4-7-7 16,5-6-1-16,6-2 1 0,6-6 14 15,2-3 8-15,2-6 8 16,2-7 1-16,3-4-4 16,-1-5-6-16,-4-1-1 15,-2-5-2-15,-6 2 1 0,-4-1 4 16,-5 4 3-16,-2 4-9 16,-3 7-4-16,-4 6-9 15,-2 6-7-15,-2 8-4 16,3 8 8-16,2 1 5 15,3 3 1-15,2-2-2 0,7-3-3 16,10-8-3-16,5-7 16 16,8-2 17-16,4-12-1 15,6-7-2-15,3-5-11 16,-1-2-8-16,-3-3 2 16,-6 2 6-16,-5 1 13 0,-6 7 3 15,-9 6-1-15,-5 4-7 16,-6 8-12-16,-2 6-1 15,-13 16-27-15,-4 10 21 16,-7 13 1-16,-3 12-7 16,-4 9-4-16,1 5 8 0,2 2-1 15,2 0-4-15,4-2-5 16,4-7 4-16,4-6 7 16,4-9 1-16,7-9 0 15,2-11-3-15,3-7-2 16,2-8 2-16,7-6-2 15,1-5 10-15,4-10 21 0,2-10 10 16,3-8-18-16,1-9-9 16,-1-10 0-16,2-7-1 15,-4-7-6-15,-4 0 4 16,-2 4-3-16,-5 9-1 0,-3 11-2 16,-3 14 2-16,0 10-5 15,0 10-16-15,-1 3-35 16,2 2-105-16,-2 2-110 15,5 0-173-15</inkml:trace>
  <inkml:trace contextRef="#ctx0" brushRef="#br0" timeOffset="85521.9764">15799 5486 798 0,'2'3'32'16,"-3"14"-15"-16,2 9 15 15,0 12 50-15,-1 7-38 16,-1 8 1-16,0 1 3 16,0 0-5-16,0-6-3 15,-2-2-18-15,-1-7-8 16,-2-6-6-16,3-7-4 0,-1-5-2 16,2-6-1-16,0-6 1 15,1-9-1-15,4-4-10 16,5-12 23-16,5-5-7 15,5-3-6-15,4-2 0 16,4 5-2-16,1 5 1 0,-2 9 18 16,-5 7 0-16,-5 7-6 15,-7 10-6-15,-4 3-5 16,-3 6 2-16,-3 1 1 16,-2-2 1-16,2-2-1 15,-1-5-3-15,7-5-3 0,9-7-9 16,2-6 10-16,8-3 9 15,3-7-2-15,2-3 0 16,0-4-3-16,-4 3 3 16,-1 0 15-16,-7 4 11 15,-5 3-5-15,-5 3-16 0,-3 4-10 16,-1 4-7-16,-4 8-10 16,-2 2 20-16,1 4-1 15,0 2 2-15,2 0-3 16,1 1-4-16,5-6-2 15,6 0-1-15,5-6 2 16,3-2 8-16,3-5 4 0,1-2 8 16,3 0 3-16,0-8-4 15,0 0-1-15,-4-4-2 16,0-4-3-16,-1-4 0 16,-5-2-1-16,-3-4-2 0,-6-2-1 15,-3-2-1-15,-5 0-6 16,-5 6-20-16,-6 4-4 15,-3 6 6-15,-5 7 7 16,-4 7-2-16,2 1-15 16,-1 10-19-16,1 2-14 0,6 4-20 15,3-2-46-15,6 0-93 16,4-5-162-16</inkml:trace>
  <inkml:trace contextRef="#ctx0" brushRef="#br0" timeOffset="86467.0055">16855 5875 585 0,'0'-4'67'0,"-1"-2"-3"16,0 2 24-16,1 3-6 15,1 0-41-15,0 1-17 16,0 0-22-16,0 7-4 15,3 5 19-15,0 2 18 0,1 5-2 16,0 4-1-16,-2-1 0 16,1 1-10-16,0-5-4 15,2-1-9-15,-4-3-5 16,2-6-2-16,-1-3-1 16,2-4 3-16,1-1 2 0,2-6 8 15,3-2-1-15,0-4-5 16,0 3-3-16,-2 1 9 15,-1 6 8-15,0 2 2 16,-2 9-23-16,-2 5 0 16,-2 5 4-16,1 2-3 0,-2 0 0 15,1-2 3-15,2-8-1 16,2-1-5-16,4-8-2 16,1-2 11-16,7-12 5 15,1-2 7-15,3-5 5 16,0-5-5-16,0 0-6 0,0 0 4 15,-3 4 8-15,-4 2-8 16,1 5-9-16,-3 3-10 16,3 4-29-16,-2 2-73 15,1-2-140-15,1 2-198 16</inkml:trace>
  <inkml:trace contextRef="#ctx0" brushRef="#br0" timeOffset="88603.011">18203 5913 373 0,'7'-4'290'16,"-2"4"-227"-16,-2 0-22 16,0 8 47-16,-2 7 9 15,0 5-43-15,-2 0-19 0,0 6 0 16,-2-2 5-16,-3-2-10 15,1-2-7-15,0-4-8 16,2-6-6-16,1-5 2 16,0-3 1-16,3-2-11 15,8-9 19-15,3-4-6 0,5-3-9 16,4-3-4-16,3 1-1 16,0 3 0-16,-1 7 8 15,-3 6 10-15,-5 2 4 16,-2 10-4-16,-5 6-8 15,-6 3-8-15,0 2-1 16,-2 0 1-16,-4-2 1 0,-1-5 0 16,1 0 0-16,2-7 0 15,2-4-5-15,0-3-5 16,4-6-3-16,5-6 19 16,5-7-5-16,3-1-3 0,5-4-1 15,1 2-1-15,-1 4 2 16,0 4 0-16,-3 5 8 15,-6 8 1-15,-3 1-10 16,-4 10-3-16,-4 4 0 16,-2 2 2-16,1 2 2 0,1 1 3 15,2-6-3-15,5-2-7 16,9-8-7-16,1-3 18 16,8-2 3-16,3-5-6 15,2-6-2-15,-2-1 0 16,1 3 1-16,-7-1 2 0,-5 5-1 15,-6-1 0-15,-6 4 8 16,-4 3 0-16,-3 1-6 16,-3 3-13-16,-6 7 3 15,0-2 7-15,-2 4 1 16,0 1 0-16,2 2-1 16,2-4-1-16,2 0 0 0,4-4-4 15,-1-1-1-15,3-2-1 16,1-4 3-16,3 0 12 15,3 0-1-15,2-6 0 16,5-2-3-16,4-2 0 16,4-3-3-16,-2 0 0 0,1 2 2 15,-3 2 7-15,-4 5-3 16,-3-1-6-16,-5 5-3 16,-1 0 0-16,-2 0-2 15,1 5 3-15,2-3 1 16,-1-1 0-16,1-1 1 0,1 0 0 15,0 0 2-15,-2 0-2 16,1 0-1-16,-1-3 1 16,0 3 2-16,-1 0 5 15,0-3-3-15,0 3-4 0,-1 0-2 16,1 0-1-16,0 3-2 16,0 1 1-16,-1-1 1 15,0 2 1-15,0-1 1 16,0 0 0-16,-1 0-1 15,1 2 0-15,-2-1-2 16,0 1-1-16,-1 0 4 0,0 0-1 16,2 1 1-16,-3 0 1 15,-1 1-1-15,-1-2-1 16,0 1 0-16,0-1 1 16,0-3 1-16,1 0 0 15,0 1 0-15,-1-1-1 0,1-1 0 16,-1 1 0-16,2-3 0 15,-1 2 0-15,0-2-1 16,0 3 0-16,1-1-1 16,-1-1 2-16,0 1-1 15,0 1 0-15,1-3 0 0,0 0-1 16,0 0 2-16,0 0 2 16,0 0-1-16,0 0 2 15,0 0 0-15,0 0 0 16,0 0 1-16,0 0 0 15,1 0 2-15,0 0 0 0,0 0-3 16,0-3-3-16,1 1 0 16,0-1 3-16,1 0-3 15,-3-2 0-15,3-2 2 16,2 0-2-16,3-3-1 16,0-1 1-16,4-3-1 0,2-2-1 15,2 0 2-15,2 1-2 16,-2-1 1-16,4 4-1 15,-3 1-1-15,-2 3 1 16,-3 4 1-16,-2 2 0 16,-3 2-4-16,-3 3-3 0,-2 7 1 15,0 2 2-15,-4 3 4 16,2 2-1-16,-4 3 3 16,0-1-1-16,0-1 0 15,1-4 0-15,3-2-1 16,-1-3-1-16,4-4-1 15,4-1 0-15,5-4 5 0,7 0 6 16,1-4-4-16,4-5-2 16,1-2-1-16,1-2 0 15,-2-4 0-15,-3 4-1 16,-4 1 0-16,-4 4 1 16,-4 1-1-16,-5 3-4 0,-1 4 3 15,-3 0-6-15,-2 6-19 16,-3 2 5-16,1 2 16 15,-1 1 4-15,1-2-4 16,4-2-5-16,7-2 2 16,3-4 0-16,7-1 15 0,1-3-3 15,4-3-3-15,-1 1 0 16,-3 4-1-16,-3 1-2 16,-5 6-5-16,-6 10-1 15,-3 5 2-15,-2 5 2 16,-3 5 2-16,-6 2 2 0,-5 4-1 15,-1 1 1-15,-4-1 0 16,-5 1 2-16,-1 1 2 16,-4-2 7-16,-4-2 2 15,-1-4-3-15,-2-2 3 16,4-6-3-16,2-5-5 0,6-7-4 16,6-9 1-16,10-5-6 15,7-17-19-15,7-10-15 16,15-6 15-16,9-7 9 15,9-3 10-15,11 1 2 16,3 5 0-16,8 4-1 0,-2 8-5 16,1 4-47-16,1 5-119 15,-1 4-128-15,0 0-155 16</inkml:trace>
  <inkml:trace contextRef="#ctx0" brushRef="#br0" timeOffset="89420.2577">20959 5692 785 0,'3'-14'75'0,"-1"9"-5"15,-4 5 35-15,-8 12-93 16,-1 12-13-16,-4 9 3 16,-4 9 0-16,1 5 8 15,-3 6 4-15,1 1 8 16,1-2 1-16,4-1-8 15,3-4 5-15,4-4-1 0,6-8-8 16,3-5-1-16,11-4-3 16,5-9 6-16,5-3 15 15,3-4-4-15,1-4-2 16,-2-5-7-16,-1-1-9 0,-3-1-5 16,-3-4-10-16,-3-3-7 15,-6-5-18-15,-1-1-30 16,-6-4-40-16,-2-4-15 15,-11-6-160-15,-9-2-406 16</inkml:trace>
  <inkml:trace contextRef="#ctx0" brushRef="#br0" timeOffset="89751.6087">20755 6003 562 0,'15'1'295'0,"8"1"-267"16,6 1 114-16,6 2 2 0,5 1-43 15,1 2-32-15,2-2-36 16,-2 0-26-16,-1-2-1 16,-5-1-7-16,-3-1-12 15,-8-2 5-15,-5 0 5 16,-6 1 3-16,-5 5-2 0,-3 3-8 16,-4 7-5-16,1 3 14 15,-2 5 5-15,-5-1 1 16,2-1-1-16,-1-3 2 15,3-5-1-15,0-6-2 16,2-2-3-16,1-6-3 0,2-5 12 16,3-3-25-16,-1-6-56 15,1-3-71-15,-4-8-53 16,-2 2-46-16,1-3-77 16</inkml:trace>
  <inkml:trace contextRef="#ctx0" brushRef="#br0" timeOffset="90651.183">21219 6042 176 0,'1'-8'86'0,"4"1"0"16,7 2 51-16,2 5 32 15,6 0-29-15,4 0-39 16,0 8-17-16,2 1-6 16,0 3-10-16,-3 1-29 15,-5 4-9-15,-2-1 24 0,-6 1-10 16,-6 0-6-16,-2-4-26 16,1 2-8-16,-6-6-1 15,1-2 3-15,1-3 2 16,1-4-3-16,0-1 3 15,7-8 0-15,1-1-12 0,5-1-1 16,3-1 2-16,1 1-1 16,3 1 4-16,1 5-1 15,-4 2 6-15,0 3 2 16,-4 2-8-16,-4 6-4 16,-4 6 2-16,-4 0 1 15,-1 2-1-15,-2 1 4 0,-3-3 0 16,1-3 3-16,4-4-2 15,1-4-4-15,6-3-5 16,3-2 16-16,3-6-1 16,4-3-4-16,1 1-2 0,-1 0 0 15,1-1-1-15,-3 6-1 16,-3 4 3-16,-3 1-8 16,-3 6-1-16,-3 5 3 15,0 1 0-15,-2-1 3 16,3 0 2-16,1-1-1 0,6-4-3 15,3-3 2-15,5-3 7 16,5 0 1-16,0-7-2 16,2-2-3-16,-1-2 3 15,0-2 13-15,-8 0 5 16,1 0-3-16,-7-2-4 0,-1 5-11 16,-8 0-3-16,0 3-1 15,-4 4-5-15,-8 3-7 16,-1 0-5-16,-4 7 10 15,0 1 4-15,1 4 0 16,2-1 0-16,5 0 0 0,4-1-5 16,3-1-3-16,4-2 0 15,6 0 7-15,4-1 7 16,2-3 0-16,2-2 0 16,4 0 2-16,-3-1 8 15,4 0 0-15,-1 0 1 0,-2-1-6 16,-1 1-8-16,-3 0-2 15,-5 0-3-15,-3 4 0 16,-3 4-5-16,-3 1 4 16,0 0 2-16,-4 1 4 15,-2 0-2-15,-1 0 2 0,-3-2 1 16,-4 2-1-16,-1-3 0 16,-5-1 1-16,-1 1-2 15,-2 0-3-15,0-1-6 16,4-3 4-16,3-1 4 15,7-1 0-15,5-1-1 16,11 0-6-16,14-3 9 0,10-4 6 16,6 0 4-16,5 1 3 15,-1 0 4-15,-3 6-9 16,-5 0-14-16,-10 3-37 16,-7 7-53-16,-4-2-83 15,-4 0-116-15,-5-3-376 0</inkml:trace>
  <inkml:trace contextRef="#ctx0" brushRef="#br0" timeOffset="106635.4854">11344 6844 607 0,'0'-3'37'16,"0"-2"-1"-16,0 5 16 15,0 0-6-15,0 0-24 16,0 6-21-16,0 0 18 0,0 3 24 16,3 1 11-16,-1 1 1 15,2 2-9-15,-2-1-1 16,2 1 3-16,-1 1-8 15,0 2-8-15,0-1-6 16,-2 4-4-16,0-2-9 16,2 2-2-16,-1 1-1 0,1-2-2 15,0 0 3-15,0-2 1 16,2-2-4-16,-2-2-1 16,0-4-1-16,0-2 2 15,0-2 1-15,0-2 5 0,2-2 3 16,3-5 3-16,2-6 13 15,6-3-13-15,1-5-14 16,5-2-2-16,0 4-2 16,-4-1 3-16,-1 5 8 15,-4 6 1-15,-3 7-7 16,-6 7-8-16,-3 8 4 0,-1 4 2 16,0 5 1-16,0-4 2 15,1 1-4-15,3-4-2 16,3-7-3-16,6-3 4 15,5-7 8-15,5-8 12 16,7-7 0-16,5-5-11 0,0-2-5 16,-3-3-5-16,-4 2 0 15,-3 1-1-15,-8 5-8 16,-5 6-38-16,-1 2-43 16,-2 2-97-16,-2 6-141 15,-1 1-230-15</inkml:trace>
  <inkml:trace contextRef="#ctx0" brushRef="#br0" timeOffset="108219.026">12125 7065 333 0,'1'-2'126'16,"0"2"-42"-16,0-2 18 0,-1 2 3 16,0-1-29-16,0 1-37 15,0 0 0-15,0 0-2 16,0 0-4-16,-1 0-1 16,1 0-3-16,0 0 1 15,-1 0 2-15,1 0-1 0,0 0-3 16,0 0-7-16,0 0-5 15,0 0-8-15,0 0-5 16,0 0-3-16,0 1 1 16,0-1-2-16,-1 2 1 15,1-1 0-15,0 2 1 16,-1-3-1-16,1 0 0 0,0 1 0 16,0 1 0-16,0-2 1 15,0 0-1-15,0 0 1 16,0 0 1-16,0 0-1 15,0 0 1-15,0 0-2 0,0 0 1 16,0 0 0-16,0 0-1 16,0 0 0-16,0 0 0 15,0 0-1-15,0 0 0 16,0 0 1-16,0 1 1 16,0-1-1-16,0 0 1 15,0 0-1-15,0 0-1 0,0 1 1 16,0-1 0-16,0 0 0 15,0 0 0-15,0 0 1 16,0 0-1-16,0 0 0 16,0 0 1-16,0 0 0 15,0 0 1-15,0 0 0 0,0 0 0 16,0 0-2-16,0 0 1 16,0 0-1-16,0 0 0 15,0 0 1-15,0 0 1 16,0 0 1-16,0 0 0 15,0 0 3-15,0 0-1 0,0 0 1 16,0 0-2-16,-2 0 0 16,0 3-2-16,-1 3-2 15,-3 1 0-15,1 5 1 16,-3 3 3-16,0 2 6 16,-3 4 3-16,2 0-3 15,-2 0-4-15,0 0-3 0,1-4 1 16,1 1-1-16,0-2 2 15,2 0 3-15,1-2 0 16,2-3 0-16,2 2 8 16,2-3 3-16,0-3-2 0,2 0 1 15,7-2 6-15,2-1 4 16,3-2 2-16,1-2 3 16,4 0 0-16,1 0-4 15,-1-3-12-15,1-1-12 16,-1-1-3-16,-4 2-1 0,-1-3-9 15,-3 2-39-15,-3-3-39 16,-3-6-38-16,-5-4-77 16,0-3-191-16</inkml:trace>
  <inkml:trace contextRef="#ctx0" brushRef="#br0" timeOffset="108370.9397">12153 6869 1173 0,'0'-8'97'0,"-3"0"-38"16,3 5 10-16,0 3-19 15,1 2-50-15,1 7-59 16,-2 1-57-16,0-2-181 16,0-2-629-16</inkml:trace>
  <inkml:trace contextRef="#ctx0" brushRef="#br0" timeOffset="113754.4196">13606 7067 179 0,'-4'-4'371'15,"-4"1"-311"-15,-5 3 7 16,2 0 5-16,-5 1 7 0,0 5-4 16,-1 2-16-16,3 2-25 15,0 4-15-15,2 1-7 16,3 6-10-16,1 3-2 15,3 2 1-15,2 0 7 16,2 2 11-16,1-3 7 16,2-3 4-16,6-5-7 0,5-6-5 15,3-4 5-15,4-7 5 16,5-1 5-16,2-9 5 16,4-7-7-16,-1-2 2 15,-3-8 5-15,-1-1 5 0,-3-1-8 16,-8-2-13-16,-9 1-13 15,-4 3-4-15,-4 3-2 16,-10 1-1-16,-4 8-2 16,-2 4-2-16,0 6-1 15,-2 3-1-15,3 4-1 0,2 8-30 16,4 3-55-16,0 1-59 16,4 3-85-16,0-1-244 15</inkml:trace>
  <inkml:trace contextRef="#ctx0" brushRef="#br0" timeOffset="114553.2501">14200 7054 179 0,'1'-5'445'16,"-1"-1"-372"-16,0 1 4 16,0 2 27-16,-1 2-26 15,-1 1-22-15,0 0-20 16,-4 0-22-16,-7 2-3 16,-1 6 4-16,-7 5 9 0,-3 1 3 15,-4 6 6-15,2 3-12 16,2 4-11-16,7 0-7 15,7 1-3-15,7-2-3 16,5-4 1-16,11-3 7 16,4-3 8-16,6-5 12 0,3-4 13 15,4-3 5-15,1-2-6 16,1-2-16-16,0 0-12 16,-3-3-7-16,-1 0-15 15,-3-2-47-15,-2-1-32 16,-1-1-82-16,-3-3-105 0,-1-2-196 15</inkml:trace>
  <inkml:trace contextRef="#ctx0" brushRef="#br0" timeOffset="115706.8769">14665 7078 376 0,'5'-8'135'0,"2"1"32"16,-4 1-44-16,0 0-11 16,-2 2-40-16,0 1-16 15,-3 0-8-15,1 0-14 16,-2 1-8-16,-3 1-3 0,-2 0-5 16,-1 1-3-16,-2 2-1 15,-5 5-8-15,-3 3 0 16,-2 4-3-16,-1 5-3 15,-1 2 1-15,4 1 1 16,1 2 0-16,8-1 0 0,6 0-2 16,2-3 5-16,6-3 2 15,5-3 6-15,5-1 4 16,2-2 10-16,2-6 5 16,2-1-2-16,2-2-6 15,2-2-10-15,3-2-8 0,1-3-4 16,3-4 2-16,0 0-5 15,0-4-22-15,-2-1-13 16,-3 0 1-16,-3-2 0 16,-4 1-4-16,-6-1 2 15,0 0 6-15,-4 4 8 0,-3-1 11 16,0 4 8-16,-3-2 5 16,-1 6 0-16,-2 1 10 15,3 1 19-15,-5 1-5 16,1 2-13-16,-4 0-14 15,-1 7-2-15,-2 0 4 0,-2 7 4 16,0 0-1-16,3 6-3 16,1-4 1-16,1 2-1 15,4-1 1-15,-1 0 2 16,5-5 3-16,3-2 7 16,2-2 3-16,2-2 4 0,3-5 2 15,-1-1-1-15,2 0-6 16,0-5-7-16,3-4-2 15,-1-2-3-15,0-3 0 16,0-2 0-16,0-1-1 16,1-3-2-16,-2 2 1 15,-3 2 1-15,-2 3-1 0,-1 2-1 16,-4 4 3-16,-3 4 7 16,-1 0 4-16,-1 3-3 15,-1 0-8-15,-3 5-9 16,-1 3-1-16,0 6 1 15,1 0 2-15,1 3 2 0,1 1 1 16,4-3 0-16,0 0-1 16,7-3 4-16,0-2 2 15,4-3 2-15,3-1 2 16,0-2-2-16,1-1 1 16,-1 1-2-16,0 2-2 0,-3 1 1 15,0 1 1-15,-5 1-4 16,-4 0-1-16,-2 0 1 15,-2 0 2-15,1-2 2 16,-2-2 1-16,-1-3-2 16,0-1 2-16,2-1 2 0,-1-7 2 15,4-4-4-15,7-3-6 16,5-4-3-16,7-1-1 16,5-1 0-16,2 3-5 15,3 1-9-15,1 5-34 16,-2 1-79-16,0 2-70 0,-1-1-105 15,1 0-251-15</inkml:trace>
  <inkml:trace contextRef="#ctx0" brushRef="#br0" timeOffset="116103.4217">15809 7072 715 0,'-4'-5'53'0,"-4"-1"-7"0,-4 4-19 15,-2 0 11-15,1 2-1 16,-1 0-2-16,4 2-5 16,3 2 2-16,4 3-27 15,2 1-4-15,4 0 15 0,5 3 5 16,4 3 2-16,3 0 12 15,1 3 2-15,3 4-1 16,-2 1-13-16,-1 0-7 16,-2 0-5-16,-3-1-4 15,-4-4-3-15,-4-3 1 16,-2-4 1-16,-5-1 20 0,-7-4 24 16,-5-2 7-16,-6 2-11 15,-5-5-15-15,-2 0-10 16,-3 0-11-16,-2-5-8 15,0-3-11-15,5-1-47 16,2-3-38-16,4 0-43 0,3 1-29 16,6 1-73-16,3 0-183 15</inkml:trace>
  <inkml:trace contextRef="#ctx0" brushRef="#br0" timeOffset="119304.2434">17288 7052 659 0,'2'0'36'16,"-8"5"-31"-16,-3 6 48 15,-2 5 48-15,-2 3-23 16,0 2-16-16,-1 1-28 15,2 1-17-15,4 0-4 0,2 2-6 16,0-3 0-16,4-1 3 16,2-2 4-16,3-1 6 15,6-4-1-15,4-1 3 16,5-6 4-16,2-2-1 16,3-3-3-16,2-2-1 15,1 0-13-15,-2-5-5 0,-2-4-24 16,-3-8-70-16,-3-4-128 15,-4-9-275-15</inkml:trace>
  <inkml:trace contextRef="#ctx0" brushRef="#br0" timeOffset="119455.0278">17353 6867 966 0,'0'0'65'16,"-1"0"-67"-16,5 5-10 15,7 5-4-15,5 2-97 0,2 0-130 16,2-1-280-16</inkml:trace>
  <inkml:trace contextRef="#ctx0" brushRef="#br0" timeOffset="119686.1636">17600 7100 645 0,'0'0'101'0,"0"0"5"16,0 0-23-16,0 0-24 15,0 0-33-15,0 0-1 16,0 0-5-16,15 119-1 16,-3-127 9-16,5-4 8 0,6-2-12 15,4-2-10-15,2 3-7 16,-3 6 22-16,-1 7 30 16,-6 5-20-16,-6 10-30 15,-5 4 2-15,-5 2 7 16,3 1-10-16,1-2-3 0,4-2-15 15,6-4-108-15,2-6-106 16,3-2-192-16</inkml:trace>
  <inkml:trace contextRef="#ctx0" brushRef="#br0" timeOffset="120586.2453">18877 7031 655 0,'-14'5'41'16,"-4"2"27"-16,-3 4 2 15,3 5-26-15,-3 2-17 16,1 5 15-16,1 4-7 0,5 1-6 16,4-2 8-16,3-2-4 15,5-7-2-15,8-4-14 16,9-12-1-16,9-5 26 15,9-12 17-15,8-12-9 16,8-10-8-16,5-8-14 0,3-6-11 16,1-7 12-16,-3-3 6 15,-8-1-17-15,-10 2-8 16,-10 7-4-16,-11 9-5 16,-11 10 2-16,-5 10-3 15,-14 10-3-15,-4 10-8 16,-6 5-2-16,-5 12 3 0,-2 10 2 15,-2 14 4-15,3 8-1 16,3 10-1-16,3 5 2 16,7 3-1-16,4 0 6 15,8-3 0-15,3-7-3 0,5-6 2 16,8-8 1-16,4-7-2 16,4-9 1-16,4-7 1 15,6-9 2-15,4-5 2 16,5-1 13-16,-1-7 4 15,0-4-7-15,-6 2-5 16,-7-2-6-16,-7 0-3 0,-7 3 4 16,-8 2 1-16,-2 1 1 15,-5 5-1-15,-5 0-11 16,-1 7-4-16,-3 5 3 16,2 6 2-16,3 2-1 15,3-2 1-15,4 1 0 0,2-5 0 16,8-6 1-16,6-3 5 15,7-5 1-15,4-5 3 16,3-6 13-16,5-9 0 16,-2-4-2-16,-3-4-3 15,-5-2 5-15,-9-2-6 0,-9 4-10 16,-6 2 1-16,-9 3-2 16,-10 4-5-16,-4 9-7 15,0 7-21-15,0 3-55 16,3 5-26-16,5 4-59 15,7 1-127-15,9-2-274 16</inkml:trace>
  <inkml:trace contextRef="#ctx0" brushRef="#br0" timeOffset="122304.2465">20044 7059 516 0,'-3'-2'100'16,"0"2"6"-16,-1 0 10 16,-3 0-36-16,1 0-23 15,-3 0-8-15,-1 4-21 16,-4 5-13-16,-2 5-3 0,-2 5 5 15,-2 3 7-15,2 4 1 16,1 1 3-16,6 0-6 16,5-3-5-16,6-2-5 15,2-4-7-15,10-4 0 16,10-6 1-16,4-6 14 0,4-2 23 16,4-5 3-16,3-6-6 15,1-6-9-15,2-4-8 16,-2-1 1-16,-4 0 0 15,-7 4-7-15,-9 2-9 16,-1 6-5-16,-10 3-1 16,-7 7 2-16,-2 3 0 0,-3 6-17 15,-5 7 8-15,-2 0-1 16,0 6 3-16,0-1 0 16,4-2 2-16,3-2 0 15,4-3-1-15,3-4 0 16,3-4 3-16,8-4 2 0,2-2 2 15,5-5 4-15,1-3 1 16,5-4-3-16,1-6 4 16,-3 1 2-16,-4 2-3 15,-3 0-7-15,-6 3-1 16,-2 4 0-16,-6 3 1 0,-1 3-2 16,-3 2-2-16,0 0-7 15,-3 6-13-15,-4 5 4 16,4-1 9-16,-1 5 3 15,1-3 3-15,2-1 2 16,2-1-3-16,6-1 0 0,3-6 2 16,8 0 1-16,2-3 3 15,1 0 0-15,2 0-1 16,0 0-3-16,-3 3 2 16,-1 3 0-16,-5 3 1 15,0 1-1-15,-4 0-1 0,-3 1 0 16,-2-1-1-16,-2-3 1 15,-2-1 2-15,3 0-2 16,-3-4 2-16,0-1 1 16,1-1 0-16,0-3 7 15,6-5-3-15,2 0-9 0,5-1-11 16,-1 1 3-16,1 2 8 16,0 2 0-16,0 4 0 15,-2 0-1-15,-4 0 0 16,0 4 0-16,-2 2 0 15,-1 1-1-15,-3 0 2 0,-1-3 2 16,1 2-1-16,-2-5 1 16,4-1 1-16,0 0-1 15,3-1 1-15,3-6 0 16,2 1-2-16,1-1-7 16,-1 3 1-16,-1 0 7 0,-4 4-4 15,0 2-6-15,-4 7 4 16,0 0 4-16,0 2 1 15,3-1 1-15,3-1 0 16,3-1 0-16,4-5 1 16,3-2 4-16,0-1 2 15,0-1-6-15,1-5 2 0,-1-1-3 16,0-2 2-16,0-2-2 16,-1-1 2-16,-1 0-2 15,-1-2-4-15,-3 2-1 16,-6 2 3-16,-3 3 1 0,-4-1 2 15,-4 3-2-15,-5 4-8 16,-5 1 0-16,3 0 4 16,1 1 2-16,2 5-3 15,6 1-4-15,0 0-1 16,6 0 5-16,6-1 7 0,5 2 1 16,5-2 1-16,0 3 1 15,5-2-2-15,2 2-1 16,-2 2 0-16,-3-1-2 15,-4 1 2-15,-3 0-2 16,-6 1 1-16,-4-3-1 0,-4 0-1 16,-1-2 2-16,-3 0 1 15,-4-2 1-15,0-2 0 16,0-2-1-16,4-1-5 16,1-1-8-16,5-3-7 15,8-2-8-15,3 1 10 16,4-1 13-16,3 3 3 0,3 3 1 15,0 0 0-15,1 2 0 16,-4 3 0-16,-1 3-1 16,-3 2 1-16,-5-1-2 15,-3 2 0-15,-4-3 5 16,3-2 2-16,-3 0 3 0,2-4 0 16,0-2-1-16,7 0 1 15,3-2-5-15,3-6-11 16,1-4-21-16,3-4-20 15,5-4-22-15,-2-11 4 16,4-7-40-16,1-9-14 16,0-11-59-16,5-3 99 0,-3 0 76 15,1 3 62-15,-4 8 70 16,-4 10 9-16,-7 13-73 16,-6 8-7-16,-9 11 8 15,-6 8-17-15,-8 10-25 0,-7 15-27 16,0 11 7-16,-1 14 18 15,-1 5 11-15,5 6-16 16,4-4-10-16,3-5 0 16,2-6-1-16,1-11-21 15,2-6-29-15,-1-12 1 0,2-5-27 16,0-8-28-16,-2-4-74 16,2-9-77-16</inkml:trace>
  <inkml:trace contextRef="#ctx0" brushRef="#br0" timeOffset="122353.2182">21844 7174 328 0,'35'10'-112'0</inkml:trace>
  <inkml:trace contextRef="#ctx0" brushRef="#br0" timeOffset="122621.9763">22085 7228 79 0,'0'0'133'0,"0"0"27"0,0 0 60 16,0 0-46-16,0 0-23 15,0 0-41-15,0 0-44 16,175-42-22-16,-181 38-36 16,-3 4-9-16,-1 0 7 15,1 6 17-15,-2 6-9 0,7 5-15 16,3 4 7-16,1 4 29 16,3 3 13-16,6 1-9 15,0 1-8-15,0-1-5 16,2-4-12-16,-3-1-7 15,-3-6-4-15,-2-4-1 0,-3-2-5 16,0-4 4-16,-4-2-4 16,-7-6-2-16,-6 0-11 15,-7-2-55-15,-4-8-20 16,-5-4-10-16,-4-4-65 16,-1 1-170-16</inkml:trace>
  <inkml:trace contextRef="#ctx0" brushRef="#br0" timeOffset="124408.2159">23086 7210 365 0,'-2'-1'87'15,"1"-2"32"-15,-1 2-36 16,2-1-10-16,-4-1-10 0,1 2-17 16,-2-1-8-16,-3 2-5 15,-3 0 4-15,-3 0 15 16,0 6-21-16,-5 4 2 15,0 7-12-15,3 2-6 16,4 3-10-16,4-1-2 16,4 0 0-16,6-6 0 0,2-2 2 15,9-5 9-15,2-4 22 16,5-4 15-16,2-2-10 16,0-5-4-16,1-5-1 15,-1-2-7-15,-4-3-14 16,-4-1-10-16,-2-5-2 0,-8 1 2 15,-1-3-3-15,-3 1-3 16,-4 4-18-16,-2 4 3 16,-3 5 1-16,-3 11 0 15,3 3-3-15,0 11-8 16,3 4 9-16,4 1 8 0,2 1 6 16,13-6 1-16,10-5 6 15,7-6 7-15,8-3 20 16,4-11-2-16,6-7-8 15,0-3-11-15,0-8 6 16,-5 1 23-16,-7-2 7 0,-10 3-17 16,-3 0-18-16,-9 7-7 15,-8 5-2-15,-6 6 1 16,0 9-2-16,-14 6-13 16,-4 17-3-16,-9 9 11 15,-6 15 2-15,-5 10 2 0,-1 7 0 16,0 4 0-16,5 3 1 15,0-4-1-15,6-2 1 16,3-5-1-16,4-5 1 16,4-8 1-16,6-7-1 15,1-9 0-15,6-10-2 0,3-5 1 16,1-13-1-16,3-3 5 16,6-14 9-16,5-9-2 15,3-14-5-15,2-11-5 16,5-8 0-16,3-4-3 15,2 1-4-15,1 8 6 0,3 7 0 16,0 13 4-16,3 12-2 16,2 12-5-16,5 4-1 15,1 4-17-15,1 8-59 16,0 2-99-16,-5 1-133 16,-11-2-232-16</inkml:trace>
  <inkml:trace contextRef="#ctx0" brushRef="#br0" timeOffset="126106.9013">12358 7832 671 0,'-7'-4'30'0,"3"-2"37"16,-2 2 32-16,-2 2-46 16,-3 2-21-16,-4 0 5 15,-4 2-8-15,-5 4-1 16,-3 8 10-16,-4 5-7 0,0 5-13 15,1 4-12-15,7 4-2 16,4 1-1-16,10-1-4 16,7-5 2-16,3-3 0 15,12-6 0-15,6-7 1 0,9-5 7 16,6-6 19-16,6-10 12 16,7-11-3-16,6-7-2 15,3-11-8-15,4-6-13 16,0-5-4-16,-3-6 2 15,-4-2-7-15,-6 0 4 16,-9-1-7-16,-9 2 1 0,-6 4-1 16,-9 8 0-16,-8 4 0 15,-4 11-1-15,-2 10 2 16,-7 9 5-16,-9 11-2 16,-6 9-14-16,-6 16 1 15,-3 11 3-15,-3 11 0 0,3 6 3 16,3 4-3-16,7 2 4 15,6-3-1-15,9-6-1 16,6-6-1-16,1-6 2 16,9-7 1-16,8-8 0 15,3-6 1-15,5-7 0 0,2-9 2 16,5-2 2-16,1-9 2 16,-1-6-5-16,-3-2 1 15,-6 1 4-15,-4 1 14 16,-7 3 3-16,-4 3 2 15,-6 5 3-15,-2 1-8 16,-2 4-11-16,-5 0-9 0,-5 4-9 16,2 7 2-16,-4 5 2 15,1 1 0-15,1 2-2 16,3 0 1-16,2-1-2 16,3-3-6-16,2-2 2 15,3-3 4-15,5-5 5 0,0 1 1 16,2-6 2-16,1 1 1 15,1-1-1-15,1 0 1 16,2-4 1-16,-1 0-1 16,3 0 7-16,-1-1-2 15,2 0-2-15,0-2-5 0,4-1 4 16,2-3-2-16,2 0 1 16,2-5-2-16,3-1 2 15,-1 0 1-15,-1 1-2 16,-4 2-1-16,-3 3 6 15,-5 5 3-15,-2 4-7 0,-3 2-3 16,-2 2-2-16,-1 6-1 16,-1 1 2-16,-3 4 1 15,1 1-1-15,-3-3 1 16,0 3 1-16,-4-2-1 16,-5 4 1-16,-1-1 1 0,-5 0 0 15,-1 0 0-15,-4-2 2 16,2-3-3-16,0-2-7 15,3-2-5-15,3-4-1 16,4-2 4-16,4 0 6 16,1-1 2-16,4-4-2 0,6-1-1 15,7-5-3-15,5 1 7 16,4-3 3-16,7-1 5 16,7-3-3-16,1-1-1 15,4-1 0-15,1 2-2 16,-3 0 0-16,-1 4 0 0,-7 6-1 15,-5 3 1-15,-8 4-6 16,-7 0 1-16,-8 10-2 16,-6 2 0-16,-2 5 4 15,-12-1 1-15,-4 5 2 16,-6-1-1-16,0-1 0 0,2-1-1 16,4-8 0-16,4 1-2 15,7-5 2-15,7-4-12 16,10-2 2-16,7-6 10 15,8-3 2-15,7-2-2 16,6-3-1-16,2 2 2 0,2 1-3 16,0 4-46-16,3 0-99 15,-2 3-76-15,2-2-112 16,-1 0-243-16</inkml:trace>
  <inkml:trace contextRef="#ctx0" brushRef="#br0" timeOffset="127637.0873">15569 7700 698 0,'2'-7'54'0,"-2"0"10"16,-3 3 37-16,-2 1-58 16,-1 2-31-16,-1 0 13 15,-2 0 0-15,-7 1 9 16,-3 0 10-16,-8 6-7 15,-9 5 3-15,-7 6-20 0,-7 5-10 16,-4 9-7-16,0 3 2 16,3 4 9-16,10 2 13 15,11 0-4-15,14-2-8 16,13-2-4-16,13-6 5 16,18-6 13-16,11-7 6 0,11-6 5 15,7-7-4-15,6-4-8 16,1-1-17-16,-1-5-6 15,-4-4-3-15,-6 2-17 16,-6 0-34-16,-7-1-60 16,-5 0-70-16,-6-4-81 0,-5-1-232 15</inkml:trace>
  <inkml:trace contextRef="#ctx0" brushRef="#br0" timeOffset="128488.6319">15969 8034 119 0,'2'-4'17'0,"0"0"20"15,0-1 39-15,-2 1 17 16,1-2-16-16,-1 2 26 16,0 1 8-16,-1-1-38 15,-1 1-9-15,1 0 7 0,0 2-3 16,1 1-16-16,-2-2-15 16,3 2-6-16,1 0 3 15,-1 0 5-15,5 3-15 16,1 6 9-16,3 1 18 15,0 5-7-15,-1 1-7 16,0 3-5-16,-2 0 1 0,0 0-7 16,-3-2-7-16,0-3 0 15,-2-1 0-15,-2-2-1 16,2-2-2-16,-4 0-1 16,-3-3 4-16,-3 0-4 15,-4 2-2-15,-2-1-8 0,-1 1-1 16,1-2-2-16,-2-2 0 15,4-1-2-15,1-3 5 16,0 0-6-16,1-3-15 16,0-7-2-16,0-2-15 15,0-3-31-15,1-4-47 16,-2-2-80-16,4-3-100 0,0-2-141 16</inkml:trace>
  <inkml:trace contextRef="#ctx0" brushRef="#br0" timeOffset="128659.3945">15930 7736 967 0,'3'-7'139'0,"-1"0"-70"16,0 4-30-16,0 3-29 0,5 3-19 15,0 4-45-15,3 3-49 16,1 0-97-16,-1-2-171 15</inkml:trace>
  <inkml:trace contextRef="#ctx0" brushRef="#br0" timeOffset="129924.2779">23177 5517 828 0,'0'-8'-18'15,"-2"2"74"-15,4 2 13 0,9 4-44 16,5 0-23-16,7 7 9 16,6 4 15-16,3 8-4 15,7 6-10-15,1 8 1 16,6 7 3-16,1 7 13 16,0 1 11-16,3 7-10 15,1 1-8-15,-2 1-4 0,5 5-4 16,-3-1-6-16,-4 4-6 15,0 1 1-15,-6 2-1 16,-6 1 1-16,-2 2 7 16,-6-1 17-16,-4 4-5 15,-3-3-8-15,-5 3-7 0,-8-3-3 16,-3 0 0-16,-4-2 2 16,-6-1 8-16,-5 1 11 15,-7-2-5-15,2-2-8 16,-8-1-3-16,3-3-3 15,-1-1-1-15,-4-2-2 0,1-4-2 16,-2 1-1-16,0 0 2 16,-4-2 0-16,-1 1 2 15,-5-3 2-15,3-3 1 16,-4-3 2-16,0-2-4 16,4-4-1-16,1-2-1 0,3-4 6 15,2-2 4-15,1-6-5 16,5-2-1-16,-1-4-7 15,-2-4 1-15,-1-5 5 16,-4 1-3-16,-1-5-2 16,-2-2 3-16,1-1-2 0,3-2-2 15,5-1-4-15,8 0-12 16,6 0-15-16,7 0-30 16,3-1-73-16,5 1-139 15,6-1-325-15</inkml:trace>
  <inkml:trace contextRef="#ctx0" brushRef="#br0" timeOffset="162089.9376">23740 9503 316 0,'2'-21'352'0,"-4"6"-291"0,-1 2-3 16,0 5 4-16,1 2-30 16,1 4-16-16,-1 2-1 15,2 0-13-15,-2 6-1 16,-1 7 1-16,3 4 5 16,-1 6 4-16,-2 8 8 15,2 3 2-15,-3 4-1 0,2 2-1 16,-2 2 0-16,-1 1 1 15,-1 2-1-15,-1-3-5 16,0 2-7-16,2-1-2 16,1-3-1-16,-2-3-2 15,4-1-1-15,1-3-2 0,-2-3 4 16,1-2-3-16,0-3 4 16,0-4 1-16,0-3-1 15,1-3-1-15,-1-4 0 16,0-4-2-16,2-4 1 15,-2-2-24-15,-3-4-42 0,3-8-55 16,-7-5-91-16,1-8-53 16,-3-4-32-16</inkml:trace>
  <inkml:trace contextRef="#ctx0" brushRef="#br0" timeOffset="162274.5478">23409 9809 581 0,'-19'-14'32'0,"2"4"30"16,8 1 27-16,9 4 2 16,3-1-28-16,12 2-4 0,10 0 12 15,6 4 19-15,7 1-44 16,5 5-42-16,3 5 0 16,4 5-7-16,6 0-71 15,-3-1-78-15,1-5-128 16,-4-4-316-16</inkml:trace>
  <inkml:trace contextRef="#ctx0" brushRef="#br0" timeOffset="162658.0171">24511 9622 681 0,'0'24'-1'0,"-2"5"-1"16,-1 10 24-16,0 7 72 15,-2 3-11-15,0 4-23 16,0-2-9-16,-3 3-3 16,3-3-14-16,-3-4-9 15,0-3-12-15,-1-3-4 0,1-5-5 16,3-5-1-16,-2-6-1 15,1-5-2-15,4-6 0 16,0-5-23-16,-1-7-65 16,1-3-78-16,0-14-84 15</inkml:trace>
  <inkml:trace contextRef="#ctx0" brushRef="#br0" timeOffset="163322.0543">24357 6709 571 0,'-5'-12'15'15,"1"3"33"-15,2 3 38 16,0 3-8-16,1 3-9 0,-2 13-43 15,-1 8-29-15,-2 12 11 16,0 6 16-16,-3 8 8 16,1 6-8-16,1 0 0 15,-1 2-7-15,3-1-5 16,-3-1 3-16,2 0-4 0,-2-3-5 16,2-4-3-16,-3-4-1 15,3-5 0-15,2-7-7 16,0-6-35-16,2-4-19 15,0-9-23-15,2-6-19 16,0-5-13-16,-2-11-87 16,-3-8-111-16</inkml:trace>
  <inkml:trace contextRef="#ctx0" brushRef="#br0" timeOffset="163533.1365">24100 7126 574 0,'-6'-5'84'0,"10"1"-12"15,2 4-29-15,8 1 11 16,6 9 42-16,6 1-21 16,2 4-44-16,3 3-29 15,0-2-19-15,-2-4-143 16,-5-3-137-16</inkml:trace>
  <inkml:trace contextRef="#ctx0" brushRef="#br0" timeOffset="163756.0187">24692 6757 962 0,'6'0'42'0,"-5"9"-45"16,-1 15 12-16,-1 11 68 15,-3 11-7-15,-4 8-29 0,-2 7 0 16,3 6-12-16,-1 1-5 15,2-4-11-15,-2-2-9 16,3-2 0-16,-3-2-3 16,3-4 2-16,-6-3-2 15,6-1-3-15,-1-3-18 16,2-6-29-16,3-2-46 0,2-8-63 16,5-6-176-16</inkml:trace>
  <inkml:trace contextRef="#ctx0" brushRef="#br0" timeOffset="166563.8133">24232 7197 318 0,'2'-1'43'0,"0"0"-24"16,-4 1 0-16,2 0 0 15,0-2-9-15,0 1-1 16,0 1 6-16,0 0 36 16,2 0 9-16,-2 0 0 15,0-2-9-15,0 2-7 0,0-1-5 16,0 0 8-16,0 1 5 15,0-2 1-15,0 1-18 16,2 0-17-16,-2 1-11 16,4-2-3-16,1 2 0 15,4-2 10-15,-2 2 13 16,3 0 7-16,2 0-3 0,-1 0-2 16,-2 0-2-16,1 0 3 15,0 0-9-15,-1 0-8 16,0 0-2-16,-2 0-5 15,0 0 3-15,-1 0-2 16,-1 0 3-16,0 0-3 0,-1 0-4 16,-2 2-2-16,0-2-1 15,-2 2 0-15,0-2-1 16,1 1 3-16,0-1-1 16,-1 0 0-16,0 0 1 15,1 0 1-15,-1 0-1 0,2 1 5 16,-2-1 4-16,0 0-3 15,0 0-5-15,0 0 1 16,0 0 1-16,0 0 0 16,0 0-2-16,0 0 0 15,2 0-2-15,-2 0-2 16,2 0 2-16,0 0-2 0,0 2 2 16,-2-2 0-16,3 0 1 15,1 0 0-15,1 0 6 16,-2 0-1-16,-1 0-3 15,0 0 2-15,0 0-4 16,-2 0 0-16,2 0-2 0,-2 0 1 16,0 0-1-16,2 0 1 15,-2 0 0-15,2 0 0 16,-2 0 0-16,0 0 0 16,-1 0 1-16,0 0-3 0,-1 0 1 15,0 0 0-15,0 0-10 16,2 0-9-16,-2 0-9 15,1 0-53-15,-3-3-50 16,-5-2-51-16,4-3-229 16</inkml:trace>
  <inkml:trace contextRef="#ctx0" brushRef="#br0" timeOffset="178879.0891">8192 12858 531 0,'0'1'145'0,"0"-1"-103"16,0 0-4-16,3-1 1 16,4 1 2-16,4-1 8 15,4 0 34-15,7-2-31 0,4 0 9 16,4 0 5-16,2 0-10 15,-2 2-12-15,1-2-15 16,-3 4-20-16,-6-1-7 16,0 3-2-16,-6 0 3 15,-4-1-4-15,-4 2-2 0,-2-1-36 16,-6 2-38-16,-4 2-80 16,-11 2-48-16,-4 3-147 15</inkml:trace>
  <inkml:trace contextRef="#ctx0" brushRef="#br0" timeOffset="179050.669">8243 13030 136 0,'-13'9'520'0,"7"-3"-385"15,4-4 21-15,4 0-82 16,13-2 21-16,5-4 22 16,5-2-7-16,5 0-36 15,4-1-31-15,2 0-31 0,2 0-11 16,1 1-76-16,1-3-87 15,0-2-114-15,1-3-246 16</inkml:trace>
  <inkml:trace contextRef="#ctx0" brushRef="#br0" timeOffset="179693.0204">10504 12241 468 0,'-5'-6'244'0,"-2"2"-196"15,-3 1 60-15,0 1 5 16,-3 4-83-16,-3 4-1 16,-1 7 25-16,-2 6-34 15,-1 5-9-15,1 8 1 16,2 5-3-16,6 4-2 16,5 0 4-16,4-1 10 0,2-7-4 15,11-7-4-15,4-6-9 16,8-9 8-16,3-9 24 15,4-3-4-15,3-9 3 16,0-11-1-16,1-6-5 16,0-9 2-16,-3-5-6 0,-3-6-3 15,-8-2-5-15,-8 5-6 16,-9 5-2-16,-5 9 0 16,-12 10-1-16,-11 12 14 15,-5 8-15-15,-5 9-13 0,-5 10-3 16,-1 6-35-16,2 8-38 15,5 3-66-15,7-1-94 16,4 1-206-16</inkml:trace>
  <inkml:trace contextRef="#ctx0" brushRef="#br0" timeOffset="180091.8867">9759 12993 907 0,'16'0'25'16,"11"0"-3"-16,21-3 103 15,17-4-10-15,17-4-37 0,14 0-10 16,7-1-22-16,2 2-25 16,-5-1-9-16,-6 5-8 15,-10 4-18-15,-11 1-37 16,-6 4-40-16,-9 6-10 15,-9-1-31-15,-14 1-90 16,-12 2-71-16</inkml:trace>
  <inkml:trace contextRef="#ctx0" brushRef="#br0" timeOffset="180639.3143">10255 13486 794 0,'-9'10'86'0,"-6"8"-68"15,-1 5 67-15,-2 9 7 16,2 3-33-16,2 2-21 16,5 2 0-16,6-4-7 15,3-5-7-15,5-6-9 0,9-7 5 16,7-7 2-16,6-10 27 16,4-3 8-16,7-13-8 15,2-8-11-15,-1-4-5 16,-5-3 0-16,-6-2-5 0,-10 0-7 15,-9 4-9-15,-9 3-1 16,-18 7 0-16,-13 6-15 16,-11 9-4-16,-8 4-5 15,-6 8-13-15,3 8-18 16,1 3-41-16,10 3-60 0,8-3-89 16,17-5-243-16</inkml:trace>
  <inkml:trace contextRef="#ctx0" brushRef="#br0" timeOffset="183100.2166">14827 12325 350 0,'0'-4'77'0,"-4"1"20"0,1 0-1 15,1 2-2-15,0-1-28 16,1 1 8-16,0-2 9 16,1 2-19-16,3-3-15 15,7 3-24-15,4-1-12 16,5 0 11-16,2 4 3 0,0 4-1 16,0 4 1-16,-6 4-5 15,-7 3-8-15,-7 1-10 16,-6 0-1-16,-7-1 5 15,-3-2-1-15,2-3 0 16,2-2-1-16,6-2-4 0,5 2-22 16,13 1-1-16,3 5 18 15,3 4 25-15,0 1 17 16,-7 5 10-16,-8 0 0 16,-6 0 2-16,-14 0-5 15,-10-1-3-15,-6-3-15 0,-3-3-19 16,1-4-3-16,5-4-1 15,6-3-6-15,4-4-40 16,7-4-30-16,3 0-24 16,2 0-41-16,-1-4-55 15,-1-1-116-15,-3 5-305 16</inkml:trace>
  <inkml:trace contextRef="#ctx0" brushRef="#br0" timeOffset="183850.0142">14325 13025 356 0,'-3'0'71'0,"1"-3"14"16,1 3 38-16,3 0-22 15,4-2-42-15,9 1 20 16,11-2 13-16,11 3-7 16,14-4-3-16,9 1-9 0,10-3-9 15,6 0-16-15,2 2-11 16,-6 1-7-16,-8 2-12 15,-7 1-15-15,-8-2-3 16,-13 4-20-16,-7 2-16 16,-7 1-22-16,-2 1-9 0,-5 0-53 15,-6-1-127-15,-5-1-187 16</inkml:trace>
  <inkml:trace contextRef="#ctx0" brushRef="#br0" timeOffset="184511.3607">14635 13528 662 0,'-2'-1'106'0,"-1"-1"41"15,-1 3-27-15,-1 0-66 16,-4 5-41-16,-1 5 4 15,-1 6 4-15,0 5-2 16,-2 3-5-16,2 4-4 0,4 3 9 16,1-2 11-16,5 0 5 15,3-3-13-15,10-5-6 16,2-3 6-16,4-7-2 16,4-6 17-16,2-5 3 15,1-8 0-15,3-8 7 0,2-7-2 16,0-6-5-16,-4-5-9 15,-4-3-7-15,-7 0-14 16,-7 0-3-16,-7 5 0 16,-7 3-3-16,-9 6-2 15,-8 8-7-15,-9 8-1 0,-1 3 0 16,-7 6-18-16,-1 10-55 16,-7 8-38-16,-6 4-112 15,-6 4-286-15</inkml:trace>
  <inkml:trace contextRef="#ctx0" brushRef="#br0" timeOffset="190690.1122">16321 12283 444 0,'2'-5'66'16,"-3"-1"29"-16,0 3 2 15,1 0-1-15,-2 1-22 16,1 0 8-16,-1 1-14 16,0 2-19-16,1 7-33 0,-3 5-2 15,-1 6 8-15,-1 6 3 16,-2 7 4-16,1 3 0 15,0 4-4-15,0 0-9 16,2 1-3-16,0-2-5 16,1-2-1-16,1-2 2 0,-1-2 8 15,0-1 0-15,0-2-5 16,0-2-6-16,2-4-4 16,1-2 0-16,-1-6-6 15,1-4-28-15,1-2-24 0,1-6-27 16,1-5-18-16,-2-7-40 15,-2-7-98-15,2-6-123 16</inkml:trace>
  <inkml:trace contextRef="#ctx0" brushRef="#br0" timeOffset="190856.9012">16085 12627 522 0,'-11'-5'81'15,"6"-1"38"-15,4 4 5 16,9-1 25-16,12 1-43 15,8 2-8-15,12-1 5 16,8 1-20-16,5-1-39 0,1-2-38 16,-4 2-124-16,-8-2-124 15,-7-4-173-15</inkml:trace>
  <inkml:trace contextRef="#ctx0" brushRef="#br0" timeOffset="191090.3298">16994 12293 974 0,'0'21'45'0,"-6"8"12"16,-5 12 51-16,-1 7 0 16,-1 5-46-16,-1 2-23 15,5-1-23-15,4-3-12 16,4-7-41-16,1-2-65 15,2-4-32-15,2-4-28 16,1-3-67-16,-2-4-107 0</inkml:trace>
  <inkml:trace contextRef="#ctx0" brushRef="#br0" timeOffset="191542.0988">16086 13458 872 0,'5'1'86'15,"-4"9"-32"-15,1 12 12 16,-3 9-27-16,-1 11-9 16,-4 3 10-16,1 4-4 0,-1-2 8 15,1-3-3-15,2-4-8 16,1-7-20-16,0-3-7 16,2-7-7-16,-2-2-24 15,0-6-63-15,-1-3-34 16,0-7-69-16,-3-2-93 0,1-10-151 15</inkml:trace>
  <inkml:trace contextRef="#ctx0" brushRef="#br0" timeOffset="191708.6105">15920 13699 422 0,'0'9'331'16,"9"-1"-287"-16,12 0 100 15,9 1-24-15,8-1-40 16,6 0-9-16,3-4-45 0,2-2-56 16,-6-4-182-16,1-2-386 15</inkml:trace>
  <inkml:trace contextRef="#ctx0" brushRef="#br0" timeOffset="191941.6269">16690 13478 735 0,'0'28'156'0,"-7"6"-106"15,-2 10 6-15,-2 6 29 0,2 2 3 16,3 2-29-16,4-4-12 16,2-4-33-16,6-7-12 15,3-3-44-15,2-6-93 16,0-6-49-16,-2-6-32 15,-2-8 11-15,-3-7-166 0</inkml:trace>
  <inkml:trace contextRef="#ctx0" brushRef="#br0" timeOffset="192574.9534">14988 13045 579 0,'-5'-6'39'16,"0"1"44"-16,1 1 22 15,3 2 7-15,0 1-54 16,2 0-9-16,7 1-19 16,10 4-20-16,14 2 18 15,18-1 16-15,17 2 12 16,18 0-5-16,16-1-22 0,14-1-18 15,13 0-3 1,10 0-3-16,10-3 5 0,11 0 15 16,5-1-5-16,7 1-4 15,3 1-1-15,3 0-2 16,-4 4 1-16,-2 0 4 0,-3 4-6 16,-5 2-1-16,-8 0-2 15,-15 1-4-15,-13 3-3 16,-13-1-3-16,-17-1-44 15,-15-2-80-15,-19-3-78 16,-14-7-169-16</inkml:trace>
  <inkml:trace contextRef="#ctx0" brushRef="#br0" timeOffset="193959.9916">18600 13144 577 0,'-8'-4'36'0,"4"1"38"16,6 2 22-16,7 0-56 16,11 0 11-16,10 2 58 0,18 1-26 15,11-2-3-15,9 0-9 16,6 0-21-16,-5 0-32 15,-9-2-11-15,-15 2-26 16,-17 2-58-16,-13-2-36 16,-15 4-65-16,-6 0-93 15,-17 2-184-15</inkml:trace>
  <inkml:trace contextRef="#ctx0" brushRef="#br0" timeOffset="194141.2401">18682 13327 677 0,'-25'25'156'0,"17"-5"-106"0,15-6-74 15,20-4 92-15,14-4 7 16,10-4-13-16,6-1-2 16,5-3-29-16,1-4-24 15,-4-4-170-15,-7-2-454 16</inkml:trace>
  <inkml:trace contextRef="#ctx0" brushRef="#br0" timeOffset="194857.3245">20689 12415 623 0,'2'-12'150'16,"-1"5"-128"-16,-1 6 26 15,-3 6 25-15,-6 16-68 16,-9 9 3-16,-4 8 8 16,2 6 10-16,-1 3 5 15,8-1-10-15,9-6-5 0,8-1-4 16,17-8 11-16,15-5 6 15,10-7-15-15,8-6-8 16,5-9-4-16,-1-5-83 16,-2-7-172-16,-5-12-278 15</inkml:trace>
  <inkml:trace contextRef="#ctx0" brushRef="#br0" timeOffset="195040.382">21051 12378 972 0,'-14'15'47'0,"-1"14"16"16,2 13 16-16,1 12-11 16,-1 9-31-16,3 9-11 15,3 0-7-15,4-1-12 16,1-5-21-16,4-6-218 16,0-10-303-16</inkml:trace>
  <inkml:trace contextRef="#ctx0" brushRef="#br0" timeOffset="195342.0724">20309 13314 806 0,'7'2'114'16,"14"4"-65"-16,18 2 76 0,13-2-6 15,19 1-31-15,16-3-20 16,8-1-26-16,4-1-21 15,0-3-12-15,-6 0-62 16,-13-2-80-16,-18 3-72 16,-12-3-69-16,-16 5 100 0,-14-2 7 15</inkml:trace>
  <inkml:trace contextRef="#ctx0" brushRef="#br0" timeOffset="195525.0799">20984 13540 799 0,'-9'47'239'16,"5"7"-128"-16,0 8 20 15,-1 4-38-15,-1 4-44 16,-5-4-32-16,1-3-9 0,1-4-8 16,-2-9-67-16,-1-5-96 15,-5-6-138-15,-6-5-387 16</inkml:trace>
  <inkml:trace contextRef="#ctx0" brushRef="#br0" timeOffset="222264.1126">4205 14972 591 0,'0'-2'2'16,"0"1"5"-16,0 3 50 15,0 2-12-15,-3 7-21 0,0 5-5 16,3 6 17-16,0 9 7 16,0 5-8-16,6 8 10 15,-4 4 6-15,-1 5-6 16,0 2-13-16,-1 2-10 16,0-1-3-16,-2-2-3 0,-2-4-2 15,-2-2 4-15,2-3 3 16,-3-5-1-16,2-1-5 15,-2-3-6-15,1-4-4 16,0-6-3-16,0-4 0 16,1-8 1-16,0-6 0 0,1-8 3 15,-1-3 2-15,-2-11-14 16,2-10 15-16,-2-7-7 16,0-9-2-16,-2-5-6 15,4-5-6-15,-1-4 5 16,2-5 5-16,3-1 3 0,1-1-1 15,3-3-2-15,7 0 2 16,7 2 0-16,2 2 6 16,4 3 4-16,6 3 5 15,4 6 8-15,-2 5 2 16,7 8-1-16,-3 6 2 0,0 9-1 16,3 8-10-16,-4 10-4 15,1 6-6-15,-4 14-3 16,-3 7 0-16,-3 7 1 15,-8 5-1-15,-6 3-1 16,-10-2 2-16,-4 3 6 0,-18 1 14 16,-11 1-2-16,-9 1-1 15,-12 0-2-15,-3-2-5 16,-1-3-7-16,2-7-6 16,7-6-44-16,7-13-101 15,9-11-118-15,10-6-281 0</inkml:trace>
  <inkml:trace contextRef="#ctx0" brushRef="#br0" timeOffset="222692.072">5210 15293 372 0,'-2'1'294'0,"2"1"-278"16,3 0 31-16,10 1 63 15,2 2-9-15,10 0-33 0,4 2 2 16,4-1 5-16,4 0-12 16,3 0-26-16,-4-1-21 15,-2 2-12-15,-6 0-2 16,-6 1-8-16,-4 1-38 15,-6 2-21-15,-7-1-22 0,-5 2-47 16,-9-1-123-16,-8-1-318 16</inkml:trace>
  <inkml:trace contextRef="#ctx0" brushRef="#br0" timeOffset="222845.9753">5293 15561 805 0,'0'4'95'16,"0"-3"-123"-16,13-1 103 15,10-7 29-15,8-2-18 16,6-4-29-16,9 0-12 16,6-3-26-16,1-3-18 0,2-2-157 15,0-1-316-15</inkml:trace>
  <inkml:trace contextRef="#ctx0" brushRef="#br0" timeOffset="223676.1374">8293 15241 725 0,'-2'-4'13'15,"1"4"33"-15,1 2 46 0,0 14-74 16,2 13 3-16,1 11 18 16,0 12-15-16,-2 7 1 15,-1 5-1-15,0 1-3 16,-7-6 1-16,-1-7-5 16,1-8 0-16,-1-8 13 15,-1-11-1-15,1-11-14 0,1-9 9 16,0-7 27-16,-3-18 1 15,3-13-28-15,0-13-15 16,4-15-4-16,3-13-6 16,5-7-3-16,11-5-9 15,7 4 7-15,6 5 5 0,3 11 8 16,5 9 23-16,0 11 15 16,1 9-7-16,0 7-9 15,1 8-14-15,3 9-9 16,-3 10-5-16,-4 5-2 15,-6 13-1-15,-8 7-2 0,-10 6 0 16,-11 1 2-16,-9 3 6 16,-13 4 3-16,-9-2 0 15,-8 3-3-15,-6-2 1 16,-3 0-2-16,-2-2-1 16,2-4-12-16,0-7-37 0,10-6-41 15,7-8-61-15,9-8-77 16,11-2-155-16</inkml:trace>
  <inkml:trace contextRef="#ctx0" brushRef="#br0" timeOffset="225010.9069">9294 15080 547 0,'0'-18'25'15,"0"5"-9"-15,-2 1 68 16,-1 8 19-16,-2 0-34 16,-4 5-17-16,-6 6-31 0,-5 8 3 15,-8 10 3-15,-6 7 2 16,-6 11-3-16,0 11-3 16,-1 9-1-16,8 5-5 15,6 6 1-15,11-3 7 16,10-3 6-16,8-6 2 0,14-8-8 15,11-8-7-15,8-9-2 16,9-9-3-16,6-7-5 16,4-9-3-16,2-7-42 15,-2-4-91-15,-6-2-81 16,-5-9-95-16</inkml:trace>
  <inkml:trace contextRef="#ctx0" brushRef="#br0" timeOffset="225526.1326">9775 15269 343 0,'3'4'81'0,"-1"0"-56"15,-1 0 102-15,1 2-18 0,-1 3-32 16,1 2 2-16,-1 0 3 16,-1 1-23-16,-1-1-10 15,-5 2-10-15,-4-2-8 16,-5-2 1-16,-6-4 5 15,-6-1-4-15,-4-3-18 16,-2-2-9-16,-1-3 2 0,3-7 2 16,6-3-5-16,9-3-5 15,6 2-7-15,10 0 14 16,5 1-13-16,10 7 4 16,10 4 1-16,6 4 4 15,6 6-3-15,2 9 6 0,1 6 6 16,-2 3 6-16,-3 5 4 15,-6 2-1-15,-7 1-8 16,-7 1-7-16,-4-1-2 16,-6-2-4-16,-3-3 2 15,-2-1-34-15,-1-6 1 0,-3-3-5 16,-2-5-9-16,0-5-12 16,1-8-33-16,0-1-94 15,2-14-179-15</inkml:trace>
  <inkml:trace contextRef="#ctx0" brushRef="#br0" timeOffset="225810.2155">10026 15254 729 0,'12'-8'13'0,"-6"3"58"16,-4 7 66-16,-2 9-73 0,-7 8 11 15,-12 10 8-15,-6 10-29 16,-12 8-14-16,-10 6 0 15,-8 5-23-15,-4 0-11 16,-1-3-4-16,2-5-4 16,7-3-13-16,7-7-4 0,9-6-24 15,11-5-34-15,8-8-60 16,8-7-103-16,8-9-165 16</inkml:trace>
  <inkml:trace contextRef="#ctx0" brushRef="#br0" timeOffset="226429.9143">10300 15685 266 0,'-3'-4'228'0,"2"2"-161"15,1 2 49-15,0 0-16 16,1 4-51-16,4 11-39 16,0 5 78-16,1 8-8 15,-3 0-13-15,0 4-2 0,-3-1-13 16,0-3-13-16,-1-5-15 16,-3-6-10-16,0-2-9 15,1-4-3-15,2-5-16 16,0-1-52-16,1-5-56 15,2-3-64-15,3-3-57 16,3-5-217-16</inkml:trace>
  <inkml:trace contextRef="#ctx0" brushRef="#br0" timeOffset="226876.1309">10798 15023 677 0,'0'-21'11'0,"2"3"45"16,6 6 45-16,3 5 4 15,7 5-49-15,6 11-13 16,6 12 0-16,5 13-11 16,4 13-6-16,-1 11-9 0,-2 9-11 15,-9 10-6-15,-8-1 4 16,-12-1-2-16,-7-4 0 15,-10-3 6-15,-9-5 23 16,-4-9-7-16,-1-3-16 16,-3-4-8-16,0-3 4 0,0-7-31 15,1-6-33-15,2-7-70 16,0-10-67-16,5-9-117 16</inkml:trace>
  <inkml:trace contextRef="#ctx0" brushRef="#br0" timeOffset="227709.1266">12675 15249 411 0,'-5'-10'3'0,"-1"0"51"15,2 1 38-15,-1 1-39 16,1 1-1-16,0 1 0 0,1 3-4 16,0 1 11-16,1 3 1 15,2 6-49-15,0 14-14 16,0 8 6-16,0 10-1 16,3 10 2-16,-1 4 2 15,-2 0 7-15,0-3 9 16,0-7 4-16,-3-8 11 0,-5-5-12 15,2-8-8-15,-3-5-8 16,0-5-3-16,-2-6-1 16,0-5 8-16,-1-5 12 15,1-14-4-15,2-9-20 0,3-12 9 16,6-12-8-16,2-11-4 16,13-6-1-16,9-1 0 15,8 3 1-15,8 7 9 16,6 11 18-16,3 9 22 15,3 11 10-15,3 6-13 0,-1 11-13 16,-6 6-9-16,-2 6-5 16,-11 7-6-16,-13 9-10 15,-13 7-8-15,-11 3-3 16,-18 2 22-16,-12 4 0 16,-11 1-4-16,-6-1-2 0,-4 1-9 15,3-4-29-15,2-3-26 16,8-5-32-16,7-6-26 15,8-7-83-15,7-6-186 16</inkml:trace>
  <inkml:trace contextRef="#ctx0" brushRef="#br0" timeOffset="228329.4969">13814 15335 350 0,'10'14'44'0,"-1"5"64"0,0 2 74 15,-3 5-58-15,-5 0-14 16,-1-1-28-16,-11 2-18 16,-4-4-17-16,-5-5-9 15,-2-4-11-15,-2-4-16 16,2-7-3-16,2-2 5 0,5-7-4 16,6-9-9-16,7-5-2 15,4-3 5-15,15-1-6 16,9 5-7-16,10 5-2 15,7 11 13-15,5 6 15 16,1 15 10-16,-2 6 2 16,-5 8-9-16,-5 4-6 0,-8 0-4 15,-7 3 4-15,-7-1-3 16,-5 0-9-16,-4-4 2 16,-4-1-1-16,-2-3-20 15,-1-2-33-15,-5-7-24 0,1-7-44 16,1-8-32-16,0-8-109 15,3-12-188-15</inkml:trace>
  <inkml:trace contextRef="#ctx0" brushRef="#br0" timeOffset="228513.4398">14476 15290 683 0,'11'-7'307'16,"-16"7"-288"-16,-19 13-18 15,-22 13 35-15,-12 14-25 0,-17 9 9 16,-13 9 13 0,-5 6 0-16,3-1-9 0,10 0-13 15,11-7-9-15,17-5-7 16,18-7-121-16,15-8-148 16,9-10-163-16</inkml:trace>
  <inkml:trace contextRef="#ctx0" brushRef="#br0" timeOffset="228862.9279">14589 15787 630 0,'-1'9'60'0,"7"-1"-31"0,12 2 22 16,7 3-1-16,7 2 49 15,5 1 29-15,-1 5-48 16,-5 2-49-16,-9 6-20 16,-15 1 3-16,-14 6 19 0,-20 3 19 15,-14 5-5-15,-7 2 1 16,-2 0-7-16,8-6-1 15,13-1-13-15,17-9-19 16,18-7-18-16,26-7-3 16,21-9 13-16,17-4-21 15,7-3-71-15,5-6-121 0,-6-7-248 16</inkml:trace>
  <inkml:trace contextRef="#ctx0" brushRef="#br0" timeOffset="229346.0173">13950 15075 635 0,'-36'-1'6'15,"-3"1"10"-15,-5 13 73 0,-4 9-16 16,-6 12 1-16,-2 14 7 16,0 13-12-16,4 10 12 15,8 8 4-15,10 5-25 16,15 0-15-16,15-3-15 0,9-8-15 16,17-7-9-16,11-8 2 15,8-7-6-15,6-8 2 16,3-8-23-16,1-6-93 15,-4-8-145-15,-12-11-251 16</inkml:trace>
  <inkml:trace contextRef="#ctx0" brushRef="#br0" timeOffset="229723.0253">10525 15716 728 0,'0'3'86'16,"0"0"-58"-16,3-1-7 15,1 1-59-15,-1-1-167 0,1 2-218 16</inkml:trace>
  <inkml:trace contextRef="#ctx0" brushRef="#br0" timeOffset="229860.149">10525 15716 640 0,'32'45'79'0,"-32"-45"48"0,0 0-23 15,0 0-74-15,0 0-26 16,0 0-43-16,0 0-74 16,186-46-124-16</inkml:trace>
  <inkml:trace contextRef="#ctx0" brushRef="#br0" timeOffset="229944.218">10922 15665 762 0,'0'0'158'0,"0"0"11"15,0 0-63-15,0 0-66 16,0 0-32-16,0 0-17 15,0 0-82-15,46 29-45 16,-44-27-128-16,-2-4-334 16</inkml:trace>
  <inkml:trace contextRef="#ctx0" brushRef="#br0" timeOffset="230505.3146">15290 15938 1203 0,'3'-5'24'0,"1"-3"-13"16,1-1-13-16,2-2-161 15,0-1-261-15</inkml:trace>
  <inkml:trace contextRef="#ctx0" brushRef="#br0" timeOffset="230622.5217">15496 15873 1107 0,'0'0'82'0,"0"0"-81"16,0 0 4-16,0 0-9 16,0 0-272-16</inkml:trace>
  <inkml:trace contextRef="#ctx0" brushRef="#br0" timeOffset="230734.0199">16005 15888 1205 0,'0'0'-43'0,"0"0"28"16,0 0-104-16,0 0-399 16</inkml:trace>
  <inkml:trace contextRef="#ctx0" brushRef="#br0" timeOffset="231312.1617">16094 14863 630 0,'25'18'3'0,"10"13"36"15,12 13 53-15,13 12-24 16,8 12-6-16,5 10 32 0,-2 10-7 15,-6 3-21-15,-11 3-21 16,-19 2-8-16,-17 3 15 16,-23-2-5-16,-26-4 0 15,-24 3 1-15,-26 0-20 16,-22-2-13-16,-19-3-6 0,-19-1-3 16,-18-5-7-16,-15-3-46 15,-14-6-82-15,-14-3-119 16,-11-4-211-16</inkml:trace>
  <inkml:trace contextRef="#ctx0" brushRef="#br0" timeOffset="232712.4579">8975 16964 115 0,'-3'6'840'16,"1"-3"-805"-16,1-3 21 16,1-2-12-16,7-4-17 15,3-5 5-15,6-7 13 0,10-9 10 16,8-8-7-16,11-9-8 15,7-7-19-15,5-5-11 16,5-5-6-16,1-1-1 16,-1 0 0-16,-4 7 0 15,-5 3 1-15,-3 7-3 0,-9 10-1 16,-5 8 0-16,-8 8 2 16,-7 7-8-16,-6 6-28 15,-4 6-42-15,-6 3-44 16,-4 0-66-16,-2 4-117 0,-10-1-189 15</inkml:trace>
  <inkml:trace contextRef="#ctx0" brushRef="#br0" timeOffset="232946.5183">9496 16271 711 0,'22'-3'9'16,"9"2"59"-16,10 1 75 15,6 4-66-15,4 5-17 16,-3 6 31-16,-6 5-28 16,-12 2-14-16,-14 6 2 0,-12 3 8 15,-9 3-8-15,-15 3-33 16,-8 2-11-16,-3 2-4 16,-5-1-29-16,-1 2-43 15,6-5-66-15,6-5-104 16,13-8-293-16</inkml:trace>
  <inkml:trace contextRef="#ctx0" brushRef="#br0" timeOffset="233794.0286">18882 17158 606 0,'1'2'171'0,"1"0"-100"16,-2-2 42-16,0 1-26 15,0-2 0-15,0-3 4 16,3-9-8-16,-3-5-31 16,5-10-23-16,-2-10-14 0,2-12-5 15,-3-10-8-15,0-10-3 16,-1-7-3-16,0-6-1 15,3-3 5-15,2 5 2 16,5 1-2-16,2 7-1 16,3 5 4-16,1 8 5 0,1 5-1 15,0 8-5-15,-2 7-4 16,-3 10-6-16,-2 9-31 16,-2 9-32-16,-4 11-62 15,-3 7-83-15,-2 9-138 16</inkml:trace>
  <inkml:trace contextRef="#ctx0" brushRef="#br0" timeOffset="234109.7813">18778 16051 927 0,'19'-46'-1'0,"11"3"60"15,10 2 54-15,4 4-50 16,5 3-9-16,-3 4-7 0,-1 5-16 16,-6 7-13-16,-7 7-6 15,-5 11-7-15,-5 4-4 16,-3 16-3-16,-3 8 8 16,-1 9-1-16,0 4 8 15,-4 1-1-15,0 1 9 0,1-1-6 16,0-3-9-16,-4-1-9 15,0-1-44-15,-4 1-45 16,-3-4-19-16,-1 0-62 16,-4-4-145-16,-6-5-241 15</inkml:trace>
  <inkml:trace contextRef="#ctx0" brushRef="#br0" timeOffset="236328.9533">11633 15324 826 0,'6'0'-23'15,"1"9"24"-15,6 10 33 16,3 11 25-16,6 6 1 16,2 4-14-16,4 1-19 15,1 0 5-15,1-4-4 0,1-5-22 16,-3-7-1-16,-2-5-1 15,-1-6-6-15,-6-5-61 16,-7-6-99-16,-6-4-71 16,-3-14-126-16</inkml:trace>
  <inkml:trace contextRef="#ctx0" brushRef="#br0" timeOffset="236489.0057">11935 15516 984 0,'-30'39'-2'0,"-9"1"67"15,2 5 0-15,-3 2-39 16,-2-1-21-16,-4-5-3 0,-4-7-12 16,-2-8-44-16,-3-10-37 15,1-10-65-15,4-7-100 16,6-12-149-16</inkml:trace>
  <inkml:trace contextRef="#ctx0" brushRef="#br0" timeOffset="236627.971">11368 15683 167 0,'0'0'372'0,"0"0"-257"0,0 0 71 15,0 0-42-15,0 0-37 16,0 0-44-16,0 0-44 16,412-42-16-16,-360 49-44 15,-7-6-123-15,-9-2-210 16</inkml:trace>
  <inkml:trace contextRef="#ctx0" brushRef="#br0" timeOffset="236809.9628">11806 15523 1055 0,'-26'17'19'16,"-1"7"71"-16,-1 7-49 16,0 8-34-16,-3 6-6 15,-5 5 3-15,3 0-3 16,0 0-13-16,5 0-69 16,6-6-132-16,10-8-209 15</inkml:trace>
  <inkml:trace contextRef="#ctx0" brushRef="#br0" timeOffset="237413.1783">17464 15463 923 0,'-19'2'13'0,"7"4"88"15,13 7-25-15,16 11-41 16,11 2 18-16,14 8 5 16,6 2-27-16,5-1-19 0,5 0-4 15,4-4-5-15,-3-6-6 16,-1-6-78-16,-2-7-83 16,-8-11-127-16,-6-4-245 15</inkml:trace>
  <inkml:trace contextRef="#ctx0" brushRef="#br0" timeOffset="237546.6743">18072 15599 1037 0,'-23'41'36'15,"-9"7"39"-15,-7 7-18 16,-3 4-46-16,-6-5-9 0,-5-5-24 16,-3-7-106-16,-1-13-88 15,-1-13-280-15</inkml:trace>
  <inkml:trace contextRef="#ctx0" brushRef="#br0" timeOffset="237698.0143">17558 15577 1097 0,'34'3'63'0,"5"8"58"16,12 8-32-16,9 2-56 15,1 6-11-15,-1 1-14 0,-3 1-11 16,-8-3-69-16,-9-1-78 15,-11-5-142-15,-6-2-331 16</inkml:trace>
  <inkml:trace contextRef="#ctx0" brushRef="#br0" timeOffset="251916.455">14356 17202 966 0,'10'-17'-10'15,"-6"-2"-4"-15,-3 5 27 0,1 4-3 16,-2 3 20-16,2 3 20 16,-2 2 23-16,-2 2-14 15,1 2-24-15,0 12-26 16,-4 9 3-16,-4 11 18 15,-3 9 11-15,-3 10-13 0,0 4-18 16,0 4 66-16,5-4-50 16,3-5-4-16,3-6-10 15,4-8-7-15,0-8-3 16,2-5-1-16,-1-6 2 16,0-6-1-16,0-5 1 0,-1-3-4 15,1-4-19-15,-1-1-49 16,0-4-66-16,-2-9-108 15,0-8-234-15</inkml:trace>
  <inkml:trace contextRef="#ctx0" brushRef="#br0" timeOffset="260811.6926">21 12020 733 0,'13'-6'2'0,"6"-5"1"0,11-1-3 16,10 3 6-16,12-5-4 15,8 0-3-15,5 0 1 16,4-2 2-16,3 0-1 16,8-1 0-16,1 2 6 15,3-2 11-15,8 2 2 0,7-1-2 16,2 0-4-16,7-2 3 15,3-1 8-15,7-1-2 16,1-2-8-16,5-1-3 16,4 0-1-16,-1 0 4 15,3 2-1-15,7 0-6 0,2 2-3 16,5-1-2-16,6 1-2 16,0 0-1-16,2 0 2 15,2 1-1-15,-3-1 0 16,-1 3-1-16,0 1 5 0,0 0 6 15,4 0-2-15,-1 1-3 16,3-1-5-16,-1 0 2 16,3 0-2-16,0 2 2 15,-1 0 0-15,2 2-1 16,-3 1 3-16,-1 4 0 16,-1 0-1-16,0 0-2 0,-2 2 0 15,-5-1 1-15,1-1 0 16,-2-1-1-16,3 1 9 15,0-2 4-15,-1-3-4 16,6 1-2-16,0-1-2 16,2 0-5-16,-6 1 2 0,-4 1 0 15,-4 1-2-15,-5 6 0 16,-4 0-3-16,-3 1 4 16,-2 1 2-16,2 3 0 15,4-1 1-15,1 1-2 16,1-3-4-16,1 2 1 0,-5-4 1 15,-1 1-1-15,-6-2-1 16,-3 3 2-16,-3 0 2 16,-2 0 6-16,-1 3-1 15,0-3-4-15,0 1-5 16,1 3 1-16,0-2-2 16,-3 1 2-16,1-1 0 0,-2 0 1 15,-1 1-2-15,-2-2 0 16,1 1 1-16,-1 0-1 15,-1 0 0-15,-1 0 0 16,-1 0 1-16,-2-2-1 16,2 1 0-16,-1 1 0 0,2-2 2 15,-2 2 8-15,4 1 8 16,-2 1-6-16,-1 2-8 16,2 1-4-16,-2 1 0 15,-1 0 1-15,1 1-1 0,-3 0 1 16,1-2 0-16,0 0-1 15,-1 2 1-15,1-2-2 16,1-2 2-16,0 1-1 16,4-1 1-16,0 1 0 15,-1-2-1-15,3 0 1 16,-1 2-2-16,0 2 2 0,-1-1 3 16,0-2 2-16,0 3-2 15,0-2 0-15,3 0-3 16,1-2 0-16,2 2-1 15,3 1 1-15,2-1 0 16,0 0 0-16,1 2 0 0,-2-1-1 16,-1 0 0-16,-3-1 2 15,-2 1 0-15,0-2-1 16,0 0 2-16,1-1-2 16,4-1-1-16,4 1 2 15,2-1 1-15,0 1-1 0,2 0 0 16,-3 1-2-16,0 1-1 15,-1 0 2-15,0 0-1 16,-1-3 0-16,1 1 0 16,3-1 1-16,0 1-2 15,2 0 2-15,0 1 0 0,2 1-1 16,3 3 0-16,-1 0 0 16,2 1-1-16,2 1 0 15,1 0 1-15,2 1-6 16,-1-1-2-16,2-1 3 15,-1 0 5-15,2 0 2 0,0 0-2 16,0 1 1-16,0 2-2 16,2 1 3-16,2 1 0 15,3 0-2-15,3 2-1 16,1-1 2-16,0-2-2 16,0 1 4-16,2 0-3 0,-1 0 1 15,-1-1-1-15,0 2 0 16,-2 2 2-16,3 3-1 15,0-1 0-15,1 1-3 16,0 2 3-16,-2 1-1 16,2 0 1-16,-1 0-1 15,0 1-2-15,-2-3 3 0,-1 3 0 16,1-1-1-16,-2 1-1 16,-1-1 1-16,-4-1 1 15,1-1-1-15,-5 2 0 16,-3-4 0-16,-3 2 0 0,-2-3 1 15,-1 1 1-15,2 0 0 16,1 2 6-16,4 0-3 16,-2 3-3-16,-2 3-1 15,-1 1-1-15,-1 0-2 16,-5-3-1-16,-4 0-20 0,-3-1 6 16,-5-1 5-16,-2 0 2 15,-5 1-6-15,-3 2-27 16,-6 3-67-16,-9-8-115 15,-11-11-231-15</inkml:trace>
  <inkml:trace contextRef="#ctx0" brushRef="#br0" timeOffset="263980.3084">1106 7816 462 0,'0'12'-8'0,"0"3"8"16,-1 3 3-16,1 6 27 15,1 1 7-15,2 3-18 16,1 2 0-16,0-1 4 16,2-5 11-16,-1-2 4 0,-1-5-5 15,4-6-2-15,4-4-2 16,-3-7 11-16,3-2 25 16,7-11 5-16,-1-9-7 15,9-12-11-15,4-12 5 16,8-10 1-16,7-14-12 15,6-12-12-15,6-12-7 0,6-8-7 16,4-8-9-16,5-9-5 16,5-6-2-16,6-6-3 15,6-3 2-15,9-4-4 16,0-1 2-16,5 6 0 16,-2 7-8-16,-2 10-9 0,-8 14-18 15,-8 13-14-15,-11 17-35 16,-12 15-59-16,-11 10-108 15,-15 14-112-15</inkml:trace>
  <inkml:trace contextRef="#ctx0" brushRef="#br0" timeOffset="264927.1342">2320 5831 374 0,'0'-11'40'16,"-9"2"-29"-16,3 1 40 0,0 2 37 15,-1-2-21-15,-2 0-5 16,2 0-5-16,0 2-6 16,-6 2-1-16,1 4-3 15,-6 1-23-15,-7 11-19 16,-5 7-9-16,-11 9 2 0,-3 6 2 16,-10 8 0-16,-2 7 0 15,-4 7 4-15,-3 7 8 16,-4 9 4-16,-2 8-10 15,-7 11-4-15,-2 8 0 16,-7 9-1-16,-2 11-2 0,-1 12 3 16,-3 11-4-16,4 2 3 15,4 8-1-15,9 0 1 16,9 1 1-16,8-10 8 16,12-6-4-16,13-11-5 15,7-8 3-15,11-11-6 0,13-10 3 16,1-10-1-16,14-9 0 15,8-5 1-15,9-11-2 16,7-7-1-16,9-10 3 16,6-11-2-16,7-12 2 15,8-15 0-15,2-7 3 0,7-19 3 16,2-8 0-16,-2-12 1 16,2-6 1-16,0-9 4 15,-3-9 0-15,2-9 1 16,-6-9-2-16,3-9-1 15,0-10-1-15,2-7 3 0,1-6 10 16,0-9 3-16,3-3-4 16,0-2-9-16,-4-2-5 15,1 4-3-15,-6 0-2 16,-5 4-3-16,-4 2 0 16,-7 2 5-16,-2 1-6 0,-10-5 3 15,2 4-1-15,-3 0 2 16,-4 5 12-16,-3 9-2 15,-10 11-3-15,-9 7-6 16,-11 11-2-16,-7 9-1 16,-16 8 1-16,-11 7 4 15,-12 6 0-15,-8 10-2 0,-13 13-1 16,-12 14 0-16,-10 12-19 16,-12 25-16-16,-9 17-2 15,-8 20-20-15,-4 15-35 16,-6 18-48-16,-1 9-108 15,-2 7-210-15</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20:07:29.750"/>
    </inkml:context>
    <inkml:brush xml:id="br0">
      <inkml:brushProperty name="width" value="0.05292" units="cm"/>
      <inkml:brushProperty name="height" value="0.05292" units="cm"/>
      <inkml:brushProperty name="color" value="#FF0000"/>
    </inkml:brush>
  </inkml:definitions>
  <inkml:trace contextRef="#ctx0" brushRef="#br0">4567 3651 396 0,'0'-9'260'16,"0"2"-180"-16,-1 2 3 16,0 2 41-16,0 3-53 15,1 0-39-15,-2 0-32 16,2 10 3-16,0 4 16 16,0 6 6-16,0 8 11 0,0 8-1 15,2 6-3-15,0 4-13 16,-1 4-11-16,1 0 1 15,-2 0-3-15,0-3 4 16,0-4-3-16,3-2-2 16,1-4-3-16,1-4-5 0,3-4 3 15,-2-4 0-15,5-5-3 16,-1-3 2-16,-1-6-10 16,2-3-17-16,-2-3-29 15,-4-4-48-15,-2-1-42 16,-3-1-99-16,-5-6-221 0</inkml:trace>
  <inkml:trace contextRef="#ctx0" brushRef="#br0" timeOffset="255.3655">4165 4479 791 0,'5'10'64'0,"11"-6"-47"16,10 1 124-16,9-5-19 0,7 0-39 16,6-3-29-16,8-6-11 15,4-4-7-15,-3-1-8 16,0 0-18-16,-4 0-8 16,-6-1-15-16,-5 0-38 15,-6-2-16-15,-4 0 4 0,-4-4-11 16,-4-2-24-16,-7-4-13 15,-4-3-78-15,-10-8-113 16</inkml:trace>
  <inkml:trace contextRef="#ctx0" brushRef="#br0" timeOffset="468.9974">4227 3654 927 0,'5'-6'23'0,"10"-4"-6"16,19-1 77-16,15 1 0 15,10-4-16-15,12-1-18 16,12-3-33-16,3 1-22 16,2 2-55-16,-3 3-97 15,-6 2-159-15,-9 7-220 0</inkml:trace>
  <inkml:trace contextRef="#ctx0" brushRef="#br0" timeOffset="912.9819">5475 3954 743 0,'7'0'86'0,"0"0"-16"15,3 12 35-15,0 7-19 16,-1 9-21-16,0 8-6 16,-5 5-21-16,-4 3-12 0,0-4-13 15,-1-3 2-15,-1-9 1 16,-1-8-8-16,3-9-4 15,6-11-7-15,9-5-6 16,6-18 23-16,7-3-7 16,4-5-5-16,6 0 0 0,1 8 5 15,0 9 44-15,-5 14-13 16,-5 13-20-16,-7 14-5 16,-4 7-7-16,-5 4-5 15,-1 1 3-15,2-4-1 16,0-8-35-16,6-6-70 0,5-5-50 15,4-10-15-15,5-2-39 16,4-4-50-16,8-10-102 16</inkml:trace>
  <inkml:trace contextRef="#ctx0" brushRef="#br0" timeOffset="1333.009">8280 3342 688 0,'0'10'10'0,"0"11"28"15,0 10 84-15,0 16-48 16,0 12-34-16,-3 11 13 0,0 10 2 16,2 1 19-16,1-5-15 15,1-5-13-15,6-7-11 16,1-10-18-16,2-9-7 15,-2-7-2-15,-2-7-5 16,-1-5 0-16,-1-7-2 0,-2-6-29 16,-2-6-56-16,0-7-76 15,-8-14-77-15,-6-12-263 16</inkml:trace>
  <inkml:trace contextRef="#ctx0" brushRef="#br0" timeOffset="1438.2885">8059 3911 931 0,'-2'0'46'0,"3"0"-19"16,16 0-22-16,16 0 67 16,9 2 20-16,9-2-34 15,5 0-42-15,1-6-18 16,-3-7-159-16,-4-8-295 0</inkml:trace>
  <inkml:trace contextRef="#ctx0" brushRef="#br0" timeOffset="1866.0189">8790 3292 883 0,'11'4'36'15,"-9"17"-64"-15,-2 19 111 16,-1 12 0-16,-5 10-14 16,-2 6 0-16,2 3-6 0,0-3-13 15,2-4-20-15,0-6-16 16,3-7-7-16,1-7-3 15,0-7-2-15,0-10-3 16,1-7-10-16,9-10-19 16,3-7-23-16,5-3 14 15,7-5 47-15,4 3-2 0,-1 2-7 16,2 10 14-16,-1 13 14 16,-4 7 14-16,-2 4-10 15,5-2-13-15,2-5-11 16,7-9-6-16,8-13-2 15,7-5 9-15,2-18-4 0,3-7 0 16,-2-5-4-16,-10-2 1 16,-10 0 2-16,-13 1-3 15,-11 8-13-15,-11 7 15 16,-9 10-2-16,-9 6 3 0,-4 16 9 16,-1 12 10-16,5 5-11 15,3 5-9-15,12-1-5 16,8-3-44-16,19-9-87 15,12-6-82-15,16-12-122 16</inkml:trace>
  <inkml:trace contextRef="#ctx0" brushRef="#br0" timeOffset="2587.3125">11981 3824 749 0,'10'18'17'15,"-2"3"33"-15,0 7 56 16,-1 2-30-16,-4 8-29 0,-3-2 3 16,0-2 5-16,-3-6-13 15,-1-1-12-15,0-10-6 16,1-4 0-16,3-10-8 16,0-3-10-16,11-10 2 15,8-13 6-15,10-8-7 16,12-6-2-16,7 0-6 0,4 6 2 15,1 7 15-15,-4 13-6 16,-7 11-12-16,-8 8 10 16,-8 13 15-16,-7 2-1 15,-3 3-14-15,-1-2-7 0,-2-3 4 16,6-4-4-16,0-7-3 16,8-3 5-16,4-4-1 15,6-3-3-15,4-6 5 16,4-4-3-16,3-1-1 15,1-3 0-15,2-5 1 16,-1-2-2-16,-1-2 1 0,-1-1 0 16,-4-7-3-16,-8 1 1 15,-6 0 0-15,-10 3-5 16,-8 6-6-16,-9 4 7 16,-5 7 5-16,-9 10-9 15,-10 3 6-15,0 11-2 0,-6 6 4 16,0 6 3-16,2 6 2 15,5 5 2-15,9 1 0 16,9 2 1-16,6-1-3 16,17-6-2-16,13-4 1 15,9-8 0-15,11-4 7 16,7-10-4-16,4-4-5 0,1-3-59 16,-2-4-55-16,-2-7-27 15,-5-3-78-15,-4-5-141 16</inkml:trace>
  <inkml:trace contextRef="#ctx0" brushRef="#br0" timeOffset="3185.1891">13764 3788 611 0,'-2'-2'63'15,"0"2"22"-15,3 1 25 16,6 11-45-16,2 8-43 0,6 7 46 16,3 5 9-16,0 6 0 15,2 0-11-15,0-1-20 16,0-7-17-16,-1-1-9 16,-3-6-9-16,2-3-6 15,-5-3-2-15,0-4 1 16,-3-5-3-16,-2-2-5 0,-1-5-24 15,0-1-22-15,-2-6-28 16,-1-9-41-16,3-6-55 16,-3-5-115-16,2-8-315 15</inkml:trace>
  <inkml:trace contextRef="#ctx0" brushRef="#br0" timeOffset="3382.9323">14111 3770 740 0,'0'0'145'0,"-9"6"-50"15,-9 14-65-15,-7 15 64 16,-9 9-3-16,-8 9 5 0,-4 5-21 16,-4 2-40-16,1-5-21 15,5-3-9-15,6-7-18 16,9-8-26-16,8-7-42 16,13-11-81-16,8-11-160 15,5-8-270-15</inkml:trace>
  <inkml:trace contextRef="#ctx0" brushRef="#br0" timeOffset="3867.3935">15496 3096 177 0,'-4'-5'-76'0,"-1"1"23"16,-1-1 109-16,2 0-19 15,-3-2 13-15,2 0 29 16,1 0 3-16,-1-3 24 16,1 2 28-16,1-1-23 15,1 1-18-15,1 3 14 0,0 2-19 16,-1 6-7-16,2 18-33 16,1 15-63-16,-2 12 39 15,1 19 30-15,-6 8 7 16,-2 10-14-16,-1-1-11 0,-4 0-11 15,0-7-4-15,-1-3-6 16,-1-9-8-16,0-5-4 16,0-9-1-16,1-6-16 15,1-12-32-15,3-9-15 16,1-10-33-16,-2-11-64 0,2-8-79 16,-2-17-168-16</inkml:trace>
  <inkml:trace contextRef="#ctx0" brushRef="#br0" timeOffset="3942.7126">15105 3589 1111 0,'26'-3'38'0,"17"-1"17"15,14 2 13-15,10 2-17 16,8 2-31-16,1 5-53 16,-1 4-85-16,-5-1-18 15,-3 3-127-15,-6-2-129 16</inkml:trace>
  <inkml:trace contextRef="#ctx0" brushRef="#br0" timeOffset="4852.8933">17708 3771 827 0,'1'13'10'16,"2"6"13"-16,1 7 52 0,3 9-8 16,-3 4-22-16,1 2 3 15,1-3 8-15,0 0-2 16,-1-5-7-16,3-8-14 16,2-7-15-16,1-7-4 15,7-8-2-15,4-6 5 0,5-14 6 16,1-9-11-16,7-6-6 15,2-4-4-15,4-1-2 16,4-2 1-16,2 6 0 16,2 3-1-16,-1 11-2 15,-3 4-3-15,-6 11 2 0,-6 4 1 16,-6 0 1-16,-6 4-20 16,-6 2-9-16,-5-1 3 15,-2-2 0-15,-3-2-6 16,-1-1 5-16,-1-1 24 15,0-5 15-15,0 2 6 0,-1-2 15 16,1 2 1-16,0 0-2 16,-2 4 9-16,1-3-7 15,-2 3-14-15,1 0-5 16,1 0 3-16,-2 0-2 16,0 0-13-16,-1 0 0 15,0 0-6-15,-1 10-2 0,2 2 3 16,-3 6 4-16,-2 5 2 15,2 5 3-15,-1-1 3 16,0-1-4-16,3-1-3 16,0-5-1-16,0-3-2 15,2-5-33-15,1-5-39 0,-2-6-50 16,0-1-49-16,0-13-92 16,2-7-195-16</inkml:trace>
  <inkml:trace contextRef="#ctx0" brushRef="#br0" timeOffset="4955.0275">18465 3640 912 0,'6'-17'183'16,"-4"5"-61"-16,-5 8-69 15,-5 4-66-15,-4 0-18 16,0 13-65-16,0-2-76 0,6 3-163 16</inkml:trace>
  <inkml:trace contextRef="#ctx0" brushRef="#br0" timeOffset="5985.9446">18925 3726 864 0,'0'0'34'0,"0"0"-16"16,0 0 102-16,0 0-12 16,0 0-72-16,0 0-30 15,0 0 0-15,-92 36-2 16,58-14 7-16,0 7 11 0,4 4-13 15,8 2-4-15,7-2 10 16,12-2 0-16,7-5-14 16,15-8-3-16,12-11 4 15,12-7 6-15,11-11-6 16,10-13 4-16,10-13-1 16,8-9-4-16,1-8-7 0,-2-5 5 15,-7-8 0-15,-10-6-42 16,-13-3-13-16,-10 0 52 15,-11-1 16-15,-9 8 21 16,-8 5-7-16,-6 14 8 0,-7 13-9 16,-1 12-13-16,-12 12 4 15,-9 13-3-15,-8 19-18 16,-9 16-4-16,-3 15 12 16,-3 15-4-16,5 10 2 15,3 6-3-15,9-1 3 0,9 0-1 16,9-8-11-16,8-8-8 15,4-10 14-15,6-10 1 16,11-10 2-16,4-8 0 16,9-8 6-16,5-12 7 15,4-6 16-15,4-6-3 0,0-8-2 16,-7-6-14-16,-5 1-4 16,-11-1 1-16,-10 3-1 15,-10 3 1-15,-5 6 1 16,-11 5-5-16,-3 3 0 15,-3 7-2-15,0 8-1 16,2 6 1-16,3 4-3 0,4 1 0 16,6 1 3-16,3-3-1 15,7 0-4-15,10-1-1 16,6-6 6-16,5-3 6 16,10-3-4-16,4-5 2 15,2-5 0-15,3-1 1 0,-1-4-2 16,1-7 1-16,-3-1-1 15,-2-3 0-15,0 1 0 16,-4-2-2-16,0-2 1 16,-4 6-1-16,-2-5 1 15,-1 4 1-15,-4 1-1 0,-6 2-1 16,-1 1 0-16,-5 2 0 16,-5 4 1-16,-2-1-1 15,-4 1 1-15,0 0 2 16,-3 3-6-16,-5 2-6 15,-4 6-2-15,-3 2 5 0,-2 5 4 16,-1 4 1-16,0 6 3 16,2 3-2-16,5 2-3 15,2 0 5-15,7-1-3 16,8-2-2-16,8-5 1 16,7-7 2-16,8-5 7 0,9-10 3 15,4-5 12-15,6-11-10 16,-3-8-6-16,-5-2 2 15,-10-5 5-15,-11-2-10 16,-15-2 2-16,-10 2 0 16,-13-1-1-16,-6 7-6 0,0 3-1 15,-1 8-1-15,8 10-1 16,3 5 1-16,10 2-3 16,7 7-24-16,15 5-12 15,14-2 29-15,14 4 5 16,13-2-28-16,8 3-58 15,6-2-45-15,-1-1-144 0,-2-2-454 16</inkml:trace>
  <inkml:trace contextRef="#ctx0" brushRef="#br0" timeOffset="7265.9208">4180 5878 530 0,'0'0'154'16,"0"7"-138"-16,0 5 2 15,0 5 32-15,3 8 7 16,1 6-33-16,3 5 7 16,4 0 6-16,-5 3 0 0,3-3-5 15,-2-5 0-15,2-4-16 16,0-10-7-16,0-4-9 16,5-9-9-16,3-6 20 15,1-10 5-15,5-5-6 16,-3-2-2-16,2 1-2 0,-6 5 5 15,0 9 23-15,-4 8-9 16,-4 15-17-16,-4 13 42 16,-2 9-23-16,-2 5-17 15,0-2 0-15,0-6 1 16,4-7-5-16,6-12-9 16,7-12-1-16,6-9 7 0,3-19 11 15,6-9 17-15,6-9 3 16,1-11 5-16,1-4-4 15,2-2-5-15,-3 4-18 16,-4 5-5-16,-4 6-10 0,-2 7-84 16,-2 8-91-16,-3 5-138 15,1 4-383-15</inkml:trace>
  <inkml:trace contextRef="#ctx0" brushRef="#br0" timeOffset="7565.9662">5687 5847 123 0,'0'-2'251'0,"-6"2"-100"0,-14 0-19 16,-10 8-23-16,-5 3 3 16,-3 6-25-16,-4 3-14 15,7 4-8-15,6 4-4 16,12 1-20-16,8-1-18 15,9 0-12-15,12-5 4 16,9 0 5-16,8-7 0 0,6-5-8 16,8-4-8-16,-1-4-8 15,4-7-56-15,-2-9-61 16,0-5-47-16,-5-7-88 16,-5-2-152-16</inkml:trace>
  <inkml:trace contextRef="#ctx0" brushRef="#br0" timeOffset="7682.9182">5814 5871 761 0,'-47'24'121'16,"-6"9"-45"-16,-5 5 23 15,0 3-40-15,6 2-48 0,10-7-59 16,13-7-144-16,12-9-133 16</inkml:trace>
  <inkml:trace contextRef="#ctx0" brushRef="#br0" timeOffset="9188.3755">8182 5984 267 0,'0'-5'261'0,"0"-2"-190"16,-1 3 29-16,1-1 20 15,0 2-15-15,0 2-51 16,-1-1-14-16,1 2-2 16,0 0-3-16,0 0-20 15,0 0-13-15,0 0-5 0,0 0 0 16,0 0 1-16,0 2 4 15,0-1 3-15,0-1 2 16,0 1 4-16,0-1 10 16,0 0 4-16,0 0-6 15,0 0-4-15,2 0-3 16,-2 0-6-16,0 0-1 0,1-1-2 16,-1 0-1-16,0 1-1 15,0 0 1-15,0 0 1 16,0 0 1-16,0-2 1 15,0 1-2-15,2 0 4 16,-1-1-2-16,0-2 2 0,1 1 0 16,-1-1 2-16,2 0-1 15,-2 1-2-15,0 0-3 16,1 0 0-16,-2 2-2 16,0 1-1-16,0 0-2 15,0 0 3-15,0 0 1 0,0 0-3 16,0 0 1-16,0 0-2 15,0 0-1-15,0 0-3 16,0 0 0-16,1 0 3 16,-1 0 2-16,1 1 2 15,-1 1-1-15,0-1 1 0,1 1-2 16,0-1 2-16,-1 0-2 16,1 2 2-16,0 0-2 15,1 0 2-15,-1 1-2 16,1 2 0-16,-1 0 0 15,1 1-1-15,0 0 2 0,-1 2 0 16,0-1 0-16,0-1 0 16,0 1 0-16,0 1 0 15,0-1 0-15,0 2 2 16,1 0-2-16,0 3 0 16,0 0-2-16,0 1 5 15,0-1-3-15,1 0-2 0,-1 1 2 16,2-3 1-16,-2 0-1 15,0-2 2-15,0-1-2 16,-1-2 1-16,2 0-1 16,-2-3-2-16,0 0 2 0,1-2 0 15,0 2 0-15,0-2 2 16,0 1-5-16,1-1 13 16,1 2-4-16,-1-1-5 15,-2-1 3-15,1 1-5 16,-1-1 5-16,0-1-3 15,1 0-1-15,-1 0 2 0,0 0 1 16,1-1 3-16,0-4 0 16,1 1-2-16,0-2 6 15,2-1-4-15,0-4 0 16,2 2-1-16,-1-2 0 16,1-1 0-16,0-3 0 0,2 2 0 15,-1 0 1-15,-1-1 0 16,-1 0-3-16,0 4 0 15,-1-1-1-15,-1 5 1 16,-1 1-2-16,-2 2 1 0,1 3-3 16,-1 0 0-16,1 2-5 15,0 7-6-15,1 5 5 16,3 6 6-16,-2 2 3 16,1 4-1-16,1-3 1 15,-1-1 0-15,1-3 0 0,1-6 2 16,1-4 1-16,2-6-2 15,6-3 3-15,2-10 17 16,11-9 3-16,6-9-5 16,5-8-9-16,1-4-9 15,-1-1-2-15,-2 4 0 16,-10 5-1-16,-6 10-38 0,-8 6-58 16,-8 9-70-16,-2 5-127 15,-2 2-391-15</inkml:trace>
  <inkml:trace contextRef="#ctx0" brushRef="#br0" timeOffset="9466.1953">9152 5896 670 0,'0'0'112'0,"0"7"-29"16,-1 10-22-16,-1 8 17 15,-2 9-31-15,-1 4-10 0,-1 2 0 16,2 0-15-16,-1-8-6 16,2-7-6-16,1-7-8 15,2-8 0-15,0-10-35 16,0-6-77-16,1-14-86 15,4-8-223-15</inkml:trace>
  <inkml:trace contextRef="#ctx0" brushRef="#br0" timeOffset="9580.0925">9201 5774 272 0,'2'-15'639'0,"-2"9"-563"16,0 6 9-16,-4 3-43 0,-3 8-42 15,-3 6-63-15,2-1-73 16,1-3-247-16</inkml:trace>
  <inkml:trace contextRef="#ctx0" brushRef="#br0" timeOffset="10098.9685">10012 5273 640 0,'0'3'59'16,"0"13"-53"-16,-7 9 19 0,-4 13 49 16,-1 11-30-16,0 12-13 15,-4 8 33-15,-2 2-8 16,2 0-5-16,1-1-16 15,1-6-8-15,0-8 1 16,3-6-10-16,4-9-13 16,3-6-3-16,2-7-1 0,2-8-3 15,3-7-2-15,7-10-3 16,5-6-32-16,7-16 12 16,7-12-5-16,10-16-31 15,5-14-16-15,8-11-5 16,2-11-4-16,-2-3 6 15,3-4 79-15,-3 4 51 0,-2 9 64 16,-6 16 20-16,-8 13-47 16,-9 19-21-16,-10 19-17 15,-11 17-38-15,-8 26-38 16,-15 21 69-16,-7 16-13 0,-4 16-10 16,-3 4-7-16,1 3-1 15,6-3-4-15,5-9-7 16,8-13-57-16,9-8-95 15,2-11-115-15,12-10-169 16</inkml:trace>
  <inkml:trace contextRef="#ctx0" brushRef="#br0" timeOffset="10967.3712">13442 5671 678 0,'1'31'44'15,"-2"10"-44"-15,-5 16 7 16,-1 8 53-16,-2 9 9 16,-5 0-3-16,-1 1-19 0,-7-2-7 15,-3-2 1-15,-7-3-16 16,-3-1-13-16,-6-3-7 15,-3-3-1-15,0-3 0 16,1-8-1-16,3-6-1 16,6-12-1-16,8-10 1 0,7-15 0 15,6-12 0-15,9-23-25 16,6-19 5-16,10-21 21 16,14-17 4-16,12-13-1 15,16-9 6-15,16-6 21 16,10 3 15-16,9 8 14 0,4 10 1 15,-1 13-20-15,-4 14-12 16,-10 18-7-16,-14 13-9 16,-13 18-10-16,-18 14-10 15,-14 12-4-15,-18 18-30 16,-17 9 30-16,-16 10 9 16,-12 3-9-16,-6 1-47 0,-3-3-23 15,7-9-30-15,7-9-40 16,11-11-182-16</inkml:trace>
  <inkml:trace contextRef="#ctx0" brushRef="#br0" timeOffset="11394.5862">14263 5638 726 0,'34'7'5'16,"-14"13"-7"-16,-13 13 0 0,-8 4 65 15,-16 6-22-15,-9 1 5 16,-7-2 15-16,-2-3-27 16,0-7-26-16,9-7-6 15,6-8 4-15,10-10-2 16,10-7-4-16,11-7-9 0,19-10 15 16,15-4 2-16,17-5 29 15,12-2 23-15,12 0 11 16,3-2-19-16,3 3-25 15,-8 0-23-15,-10 4 0 16,-11 2-2-16,-14 3-1 0,-14 5 0 16,-12 1 2-16,-12 7 1 15,-10 2 5-15,-15 4 15 16,-9 12-14-16,-8 6-14 16,-5 5 2-16,0 7 4 15,3 0 0-15,9 2 1 0,12-3-3 16,9-1-3-16,8-3 0 15,13-3-2-15,9-4 2 16,5-4-10-16,3-2-82 16,2-6-72-16,-2-7-50 15,-4 0 17-15,-5-7-122 0</inkml:trace>
  <inkml:trace contextRef="#ctx0" brushRef="#br0" timeOffset="11538.3488">14999 5760 200 0,'-33'3'410'16,"-6"7"-331"-16,-3 6-10 16,1 4-52-16,4-1-14 15,5 1-18-15,9-1-22 16,11-2-77-16,11-6-169 16</inkml:trace>
  <inkml:trace contextRef="#ctx0" brushRef="#br0" timeOffset="11889.3306">15360 5792 443 0,'54'-15'201'0,"-15"4"-139"0,-13 1 25 15,-12 3 24-15,-12 5-21 16,-6 2 3-16,-13 3-51 16,-8 8-42-16,-1 2-1 15,-1 4 12-15,2 2 0 16,6-1-6-16,7 1-1 15,10 1-5-15,5-2-3 0,13 1 2 16,7 2 3-16,5-1 12 16,2-2 9-16,-1 1-14 15,-6 2-3-15,-7-4-1 16,-11 2 0-16,-7-4 13 16,-16 1 10-16,-9-1 3 0,-9-3-20 15,-4-5-6-15,-4-4-2 16,0-3-32-16,-1-4-81 15,9-8-85-15,6-1-180 16</inkml:trace>
  <inkml:trace contextRef="#ctx0" brushRef="#br0" timeOffset="12166.4388">15859 5814 368 0,'19'-4'381'0,"-14"0"-311"16,-7 4 83-16,-12 0-57 16,-4 1-73-16,-6 8-25 15,-4 2 8-15,-2 4 3 16,2 4-1-16,4 2-6 0,5 4 1 16,8 0 7-16,10-1-2 15,7-1-10-15,14-3 11 16,10-3 0-16,9-4-3 15,9-3-3-15,2-5-13 16,-1-2-64-16,0-3 3 0,-9-3-86 16,-6-5-49-16,-8 0-40 15</inkml:trace>
  <inkml:trace contextRef="#ctx0" brushRef="#br0" timeOffset="12571.3388">16094 5919 37 0,'-19'-16'504'0,"-6"5"-371"0,-6 7 1 16,0 4-12-16,-3 4-66 15,3 8-46-15,6 0-11 16,9 3 1-16,9-4-8 16,9 0-31-16,15-3-54 15,12-2 38-15,10-1 53 0,4 2 16 16,2-1 8-16,-2 5 37 16,-7 3 15-16,-7 4-22 15,-11 1-3-15,-7 1 6 16,-8-1-23-16,-4-2-21 15,-2-4-1-15,-2-4-9 16,-1-6-25-16,4-6-55 0,3-8 2 16,10-6 15-16,4-2 51 15,6 1 22-15,1 5 32 16,-2 5 52-16,0 5 14 16,-4 6-56-16,-2 8-29 0,-5 2-21 15,0 2-5-15,2 0 7 16,-2-4-13-16,3-4-9 15,2-3-31-15,-1-4-17 16,3-5-56-16,0-8-90 16,3-6-63-16,0-5-62 15</inkml:trace>
  <inkml:trace contextRef="#ctx0" brushRef="#br0" timeOffset="12791.2368">16942 5375 837 0,'13'-11'15'0,"-11"11"40"0,-4 14-2 16,-5 17-11-16,-7 16-21 15,-5 17-1-15,0 13 20 16,-2 4 7-16,6 1 3 16,2-1-22-16,8-11-22 0,3-8-47 15,2-13-146-15,1-11-103 16,2-12-121-16</inkml:trace>
  <inkml:trace contextRef="#ctx0" brushRef="#br0" timeOffset="12870.4635">16828 5850 548 0,'25'-5'402'0,"5"4"-387"15,5 1-9-15,6 0-10 16,1 3-227-16,-5 4-219 0</inkml:trace>
  <inkml:trace contextRef="#ctx0" brushRef="#br0" timeOffset="17640.2952">6128 8091 833 0,'-3'-5'14'0,"-1"5"-17"15,2 7 2-15,0 8 31 0,-1 12-1 16,-1 8 17-16,-1 11 3 16,-1 7-16-16,-2 7-12 15,-2 4 3-15,-2 3-3 16,-1-1-7-16,-2 2-5 16,2-2-1-16,3-2 4 15,3-5 1-15,5-4 9 0,2-6-3 16,10-10-8-16,7-2 1 15,9-12-3-15,8-6 3 16,12-8 2-16,8-11 13 16,10 0 9-16,8-11 1 15,3-2-12-15,1-3-9 0,-6 1-12 16,-5-1-2-16,-9 6-1 16,-11-1 1-16,-10 7-20 15,-11 1-17-15,-9 0-45 16,-10 0-77-16,-5-4-131 0,-7-4-194 15</inkml:trace>
  <inkml:trace contextRef="#ctx0" brushRef="#br0" timeOffset="17870.2466">6719 8629 475 0,'36'13'225'16,"2"5"-158"-16,1 4 64 15,0 6-11-15,-5 3-27 16,-7 0-56-16,-11 3 7 16,-14 3 16-16,-9 2 6 0,-19 4-6 15,-13 2-16-15,-11 3-14 16,-5 0-13-16,-5-2-9 16,2-5-3-16,2-3-6 15,8-8-39-15,10-8-65 16,9-8-79-16,9-3-96 0,12-8-225 15</inkml:trace>
  <inkml:trace contextRef="#ctx0" brushRef="#br0" timeOffset="18600.1983">8072 9480 603 0,'6'16'77'0,"0"-2"-32"0,0-4 30 16,1-6 46-16,1-4-36 16,3-17-9-16,2-12 32 15,4-11-46-15,3-12-22 16,4-12-6-16,1-8-10 15,-1-8-5-15,-1-5-5 16,-1 0-5-16,-4-2-1 0,-2 9-1 16,-1 6-2-16,-2 15 2 15,-2 11-3-15,-1 15 1 16,-3 14-3-16,-1 9 1 16,-1 10-4-16,0 14-13 15,-1 17 7-15,2 9 7 0,-1 12 0 16,-1 13 1-16,-2 3 3 15,0 2-1-15,-1-2-2 16,1-4-1-16,0-6 2 16,0-7-1-16,1-8-1 0,1-6 2 15,-1-10-1-15,1-7 0 16,0-8 0-16,1-7-3 16,1-7 2-16,5-15 8 15,2-9 8-15,6-12 6 16,8-14-2-16,3-15-7 15,7-14 3-15,4-10 3 0,5-10-10 16,3-2-7-16,2 7-1 16,-1 6-2-16,-2 14 2 15,-4 16-2-15,-6 15 2 16,-3 13-6-16,-3 11-33 16,-3 10-32-16,-1 7-63 0,0 5-134 15,-1 10-243-15</inkml:trace>
  <inkml:trace contextRef="#ctx0" brushRef="#br0" timeOffset="19037.2759">9679 9001 876 0,'-9'-8'9'0,"-2"-2"-7"16,-4 1 79-16,-1 3 3 15,-5 4-45-15,-3 2 6 16,-3 8-14-16,0 8-9 0,-4 7-3 16,2 8-5-16,2 5-5 15,5 2 0-15,9 0-6 16,5-3 1-16,8-6 4 15,9-7-4-15,7-9 0 16,10-10 2-16,4-4 8 16,4-14 6-16,2-7-1 0,0-4 2 15,-4 1-8-15,-4 6 4 16,-6 8 7-16,-5 11 2 16,-5 8-23-16,-2 14 3 15,-2 5 3-15,-1 3-4 0,1-1-4 16,1-3 2-16,3-7-5 15,2-6-29-15,5-9-30 16,-1-4-69-16,3-8-96 16,-2-7-168-16</inkml:trace>
  <inkml:trace contextRef="#ctx0" brushRef="#br0" timeOffset="19335.8621">10170 8889 765 0,'2'8'59'16,"0"7"-36"-16,1 6 110 16,2 9-42-16,-1 6-43 15,2 3 4-15,0 2 3 0,3 1-3 16,-2-4-12-16,-1-1-13 15,-1-3-5-15,-2-3-1 16,0-2-1-16,-2-4-2 16,0-2-9-16,-1-5-5 15,0-2-2-15,0-6-1 0,0-4-19 16,0-2-32-16,0-4-30 16,0-12-26-16,0-6-73 15,-2-11-179-15</inkml:trace>
  <inkml:trace contextRef="#ctx0" brushRef="#br0" timeOffset="19468.8476">10193 8813 973 0,'0'0'11'16,"-2"0"-33"-16,2 6-126 0,0 3-112 15</inkml:trace>
  <inkml:trace contextRef="#ctx0" brushRef="#br0" timeOffset="19817.8983">10631 8981 854 0,'2'6'90'16,"3"7"-102"-16,1 7 36 15,2 9 48-15,1 8-36 16,1 6-8-16,-1 3 3 16,-2-1-2-16,-1-5 16 0,1-6 1 15,0-7 1-15,4-12-20 16,5-10-16-16,7-8-3 15,9-16 9-15,10-10 0 16,8-8-10-16,4-3-5 0,3 2-1 16,-2 6-1-16,-5 6 1 15,-3 10-18-15,-6 8-83 16,-2 3-79-16,-5 3-147 16,0 0-257-16</inkml:trace>
  <inkml:trace contextRef="#ctx0" brushRef="#br0" timeOffset="20053.4307">11439 9001 454 0,'-5'-16'361'0,"-5"3"-254"16,-3 4-6-16,-5 5 23 15,-3 4-35-15,-3 5-45 16,-5 12-11-16,-2 5-15 0,2 9 0 16,4 4-4-16,5 5-8 15,10 2-9-15,8 1 1 16,5-3 3-16,13-4 3 15,7-5-1-15,5-3 1 16,4-7-2-16,2-5-24 0,0-7-69 16,-1-5-64-16,-5-4-16 15,-3-7-19-15,-3-8-9 16,-4-4-59-16</inkml:trace>
  <inkml:trace contextRef="#ctx0" brushRef="#br0" timeOffset="20173.1854">11459 9145 485 0,'-24'-2'488'0,"-3"2"-395"16,-3 6-10-16,0 3-48 16,2 7-31-16,1-2-5 15,7 3-5-15,6-1-90 0,6-3-165 16,6-3-288-16</inkml:trace>
  <inkml:trace contextRef="#ctx0" brushRef="#br0" timeOffset="20870.9664">13565 8506 797 0,'3'-2'68'15,"-1"2"-60"-15,-3 9-3 16,-1 11 30-16,1 15-14 0,-6 11 9 15,0 12-5-15,-4 10 3 16,-3 4 16-16,0 3-3 16,-4-5-21-16,6-7-5 15,1-5-10-15,3-10 9 16,6-8 1-16,5-10-14 0,6-7 7 16,6-11 0-16,7-6-4 15,5-9 18-15,6-12 21 16,6-11-5-16,1-9-17 15,2-4-6-15,-6-2 0 16,-9-2 3-16,-11 4-7 16,-14 4-5-16,-7 7 1 0,-17 8-8 15,-6 7-15-15,-6 9-8 16,-1 4 0-16,3 7 1 16,7 4 4-16,8 1 8 15,12 1-2-15,8-8-5 0,19-5 16 16,10-13 7-16,9-11 9 15,10-11 19-15,2-8-11 16,0-8-2-16,-3-3 11 16,-11-2-1-16,-10 0 4 15,-16 4-7-15,-10 5-10 16,-15 8-10-16,-14 11-5 0,-10 8-6 16,-11 13-2-16,-8 7 0 15,-6 16 1-15,-4 10 1 16,3 10-3-16,6 3-38 15,11 6-24-15,16 0-25 16,16 1-44-16,14-5-78 0,13-4-98 16</inkml:trace>
  <inkml:trace contextRef="#ctx0" brushRef="#br0" timeOffset="21256.2378">14551 8963 691 0,'12'-4'46'0,"-10"-1"-30"16,-10 4 93-16,-9 1-31 15,-8 0-77-15,-3 4 5 0,-7 7 26 16,-2 6 7-16,1 5 2 16,-1 6-9-16,5 1 1 15,6 1 1-15,7 0-5 16,9-7-17-16,9-2-16 15,7-7 7-15,15-8 4 16,6-6-4-16,8-6 2 0,8-5 2 16,2-1-3-16,0 3 5 15,-1 6 24-15,-6 3 4 16,-5 13-13-16,-6 6-14 16,-6 1-4-16,-3 0-3 15,-3-2-2-15,-5-6-13 0,-1-7-34 16,-2-5-13-16,1-3 6 15,-1-10-42-15,-1-1-107 16,0-9-199-16</inkml:trace>
  <inkml:trace contextRef="#ctx0" brushRef="#br0" timeOffset="21426.0414">14777 8971 865 0,'12'29'11'15,"5"6"3"-15,5 2 115 0,4 0-30 16,5-3-38-16,4-6-8 16,6-6-30-16,2-6-16 15,4-7-3-15,0-7-44 16,4-2-69-16,0-10-66 16,-3-7-165-16,0-7-198 0</inkml:trace>
  <inkml:trace contextRef="#ctx0" brushRef="#br0" timeOffset="21654.8672">15445 9033 808 0,'-30'28'178'0,"-10"6"-132"0,-7 9 39 15,-4 5 12-15,-6 6-58 16,-3 6-18-16,-4 3 1 16,-1 3-6-16,-1-2-5 15,3 0-8-15,3-3-3 16,10-5 2-16,6-6-22 0,12-6-40 15,9-11-97-15,9-9-196 16,11-12-318-16</inkml:trace>
  <inkml:trace contextRef="#ctx0" brushRef="#br0" timeOffset="21932.8301">16294 9062 820 0,'-32'-1'85'16,"-7"1"-69"-16,-6 4 18 16,-2 7 67-16,-1 6-64 15,0 3-4-15,3 9 27 16,11 1-24-16,9 5-2 0,13 4-14 15,14-2-22-15,14 1 10 16,15-6-3-16,8-3-2 16,7-7 2-16,2-5-7 15,1-6-59-15,-5-7-53 16,-4-4 8-16,-1-5 0 0,-3-9-58 16,-3-7-75-16,-4-5-193 15</inkml:trace>
  <inkml:trace contextRef="#ctx0" brushRef="#br0" timeOffset="22100.025">16309 9119 782 0,'-38'0'50'0,"1"7"-28"16,0 9 27-16,6 4 31 16,5 6-55-16,7 2-11 15,9-1-11-15,10 0-4 0,13-4-37 16,13-7-97-16,8-4-55 15,8-11-184-15</inkml:trace>
  <inkml:trace contextRef="#ctx0" brushRef="#br0" timeOffset="22399.8236">16833 9018 943 0,'-22'0'64'0,"-4"0"-53"0,1 3-14 16,11 11 15-16,6 5 10 16,7 3-19-16,10 6 4 15,13 3 13-15,8 5-2 16,5 2 7-16,-1 0-1 16,-3 0-3-16,-9 1-3 0,-8-4 3 15,-12-1 4-15,-9-3-8 16,-15-5 5-16,-10-1 26 15,-9-4-19-15,-8-4-20 16,-3-5-12-16,-2-5-107 16,1-4-126-16,7-6-156 0</inkml:trace>
  <inkml:trace contextRef="#ctx0" brushRef="#br0" timeOffset="22751.8137">18605 9071 402 0,'12'0'103'16,"-8"5"-94"-16,-2 11 84 15,-4 8 43-15,-5 9-24 16,-3 8 4-16,3 6-23 16,0 3-5-16,3-4-8 0,2 0-32 15,-2-7-23-15,8-8-15 16,-3-8-6-16,1-7 0 16,0-4 0-16,-1-9-6 15,-3-5-63-15,0-12-35 0,-6-12-204 16,2-11-501-16</inkml:trace>
  <inkml:trace contextRef="#ctx0" brushRef="#br0" timeOffset="22870.1315">18617 8906 1121 0,'2'-1'7'0,"0"1"-32"15,3 9-8-15,4 6 35 16,4 2-121-16,2 0-183 15</inkml:trace>
  <inkml:trace contextRef="#ctx0" brushRef="#br0" timeOffset="23154.124">19053 9037 586 0,'0'0'119'0,"0"0"-61"15,0 0 34-15,0 0-2 0,0 0-17 16,0 0-6-16,0 0 3 15,56 253-22-15,-60-231-5 16,1-8-8-16,1-5-5 16,2-9-8-16,9-5-5 15,6-11 4-15,11-4-13 0,7 0-6 16,4-1-4-16,2 6 1 16,-1 9 1-16,-7 6 17 15,-8 15 11-15,-6 9-20 16,-9 6-1-1,-3 5-1-15,0 1-2 0,2-1-1 0,5-5-8 16,8-4-63-16,6-8-56 16,6-8-28-16,7-6-14 15,5-4-90-15,4-8-158 16</inkml:trace>
  <inkml:trace contextRef="#ctx0" brushRef="#br0" timeOffset="23734.2527">20697 8399 951 0,'1'2'18'0,"-2"19"-35"15,-4 11 36-15,2 14 36 0,-4 15-31 16,0 8 2-16,2 7 21 16,1 1-4-16,-2 0-8 15,1-4-2-15,0-5-5 16,-2-7-1-16,3-5-3 16,2-8-12-16,2-11-6 0,3-8-3 15,10-11-3-15,5-12 4 16,7-7 3-16,6-14 4 15,7-12-2-15,4-10-1 16,0-1-3-16,-2 3-1 16,-3 8-4-16,-6 11 4 15,-9 16-9-15,-8 15-6 0,-8 15 11 16,-4 8 5-16,-5 2-4 16,-4 2 0-16,0-5 3 15,4-6-1-15,1-9-1 16,4-6-3-16,8-9 4 0,9-7 12 15,8-8 24-15,7-10-6 16,9-11-15-16,9-8-5 16,7-13 5-16,4-8 3 15,2-8-10-15,-3-1-7 16,-4 5-3-16,-10 4-32 0,-9 11-60 16,-12 13 3-16,-9 12-23 15,-7 8-134-15,-4 6-350 16</inkml:trace>
  <inkml:trace contextRef="#ctx0" brushRef="#br0" timeOffset="24234.0925">21933 8663 718 0,'5'9'97'0,"-2"12"-85"15,-1 6 18-15,-7 14 75 16,-3 10-37-16,-8 8-18 16,-7 6 6-16,-3-1-11 15,0-4-9-15,0-4-2 0,8-6 1 16,3-10-5-16,10-6-7 15,8-6 3-15,10-8-4 16,9-3 7-16,16-4 7 16,6-6-1-16,6-2-10 15,2-3-12-15,1-1-4 0,-1-1-6 16,-4-1-3-16,-7-5-23 16,-6 1-17-16,-5-3-33 15,-7-4-53-15,-10-1-35 16,-9-5-20-16,-6-6-104 15</inkml:trace>
  <inkml:trace contextRef="#ctx0" brushRef="#br0" timeOffset="24416.8554">21998 8886 476 0,'42'7'458'16,"3"1"-403"-16,3 3 50 15,2-1 27-15,-1 1-37 16,-5-1-63-16,-8-7-28 16,-10 0-64-16,-8-3-63 15,-14-8-46-15,-6-7-100 0,-13-3-404 16</inkml:trace>
  <inkml:trace contextRef="#ctx0" brushRef="#br0" timeOffset="24582.8673">22104 8709 283 0,'0'0'321'0,"0"0"-207"16,0 0 94-16,0 0-74 16,0 0-44-16,0 0-66 15,0 0-19-15,395-16-82 16,-325 20-148-16,-2 2-89 0,-6 1-211 16</inkml:trace>
  <inkml:trace contextRef="#ctx0" brushRef="#br0" timeOffset="24854.8425">23002 8590 767 0,'-2'0'101'0,"0"9"-55"16,2 18-42-16,4 15 61 15,-2 14 26-15,-3 13-4 16,-6 7-18-16,1 6-5 16,-4-3-12-16,1-8-20 15,2-6-17-15,-1-7-6 16,4-10-6-16,1-8 2 0,2-10-11 16,0-7-42-16,0-8-24 15,-1-10-70-15,0-5-128 16,-1-15-135-16</inkml:trace>
  <inkml:trace contextRef="#ctx0" brushRef="#br0" timeOffset="25051.3238">23020 8878 1077 0,'57'-37'76'16,"4"0"2"-16,5 1 27 15,-2 0-61-15,-11 5-33 16,-8 5-13-16,-10 6-47 16,-13 7-44-16,-9 6 0 0,-7 7-44 15,-4 3-128-15,-8 10 7 16,-5 4-60-16</inkml:trace>
  <inkml:trace contextRef="#ctx0" brushRef="#br0" timeOffset="25183.3098">23225 8988 566 0,'0'0'15'0,"0"0"-20"16,0 0 13-16,0 0 86 16,0 0-13-16,0 0-67 15,0 0-13-15,3 269-57 16,6-258-242-16</inkml:trace>
  <inkml:trace contextRef="#ctx0" brushRef="#br0" timeOffset="25783.9101">23147 8905 784 0,'-1'3'60'0,"2"3"-25"15,-1 9-34-15,5 6 39 16,3 8 23-16,1 5-14 0,3 7 0 16,-2 0 0-16,3 0 2 15,-2-2-18-15,1-4-18 16,-2-5-8-16,-1-2-3 15,-2-8-2-15,-3-1-11 16,0-2-50-16,-1-8-71 0,-2-4-201 16</inkml:trace>
  <inkml:trace contextRef="#ctx0" brushRef="#br0" timeOffset="27169.9779">23914 9071 625 0,'9'-12'4'16,"-3"3"-6"-16,-1 2 66 15,0 1 55-15,-4 0-31 0,2 1-11 16,-6 1-26-16,1 0-9 16,-4 0-12-16,1 1-4 15,1 0-6-15,-2 2-4 16,4-1-4-16,1 1-3 0,1 1-6 16,-2 0-5-16,2 0 2 15,0 0-3-15,0 0 2 16,0 0 1-16,0 0 1 15,-1 0 1-15,1 0-2 16,-2 0 1-16,2 0 1 0,0 0-1 16,0-1 1-16,0 1-1 15,0 0-1-15,2 0 1 16,-1 0 1-16,-1 0 1 16,1 0 1-16,-1 0-3 15,1 0-1-15,-1 0 0 16,1 0 1-16,0 0-3 0,0 0 0 15,-1 0 0-15,0 0 0 16,0 0 1-16,0 0 1 16,0 0-1-16,0 0 2 15,0 0-1-15,0 0 2 16,0 1-1-16,0-1-1 0,-1 2 1 16,1 1-2-16,-2 1-1 15,2 4 1-15,-2 2 0 16,-5 3 5-16,3 1 4 15,-3 4 4-15,0 2 9 16,-4 2 1-16,-2 2-4 0,2 0-6 16,-5 1-6-16,1 1-3 15,-2-1 0-15,2 1-3 16,-1-4 3-16,3 1 1 16,1-4 8-16,2-2 4 15,5-3 1-15,1-2-1 0,2-5 1 16,-1-4 2-16,6-3 4 15,7-6 19-15,4-8 8 16,8-7-11-16,3-8-12 16,4-7-5-16,4-6-2 15,-1-8-12-15,1-6-3 0,-3-7-1 16,-2-4-2-16,-2-2-4 16,-5 0-2-16,-2 5 3 15,-2 3 4-15,-4 10 1 16,-3 7-4-16,-1 8-1 15,-1 8 1-15,-3 6 0 0,1 4-1 16,-1 5 0-16,2 5-1 16,0 3-2-16,1 5-8 15,-3 0-6-15,4 4 4 16,-2 5 5-16,0 6 5 16,-1 6 0-16,-2 5 2 15,2 4 1-15,-3 3 1 0,0 5-1 16,-1 2 2-16,0-1-1 15,-2 0 0-15,0 3 1 16,2-1 0-16,0 1 0 16,-3 0 0-16,1 2 6 15,0-1-2-15,1-3 1 0,1-2-3 16,-1-2-1-16,5-6 0 16,2-2-1-16,3-4 0 15,-1-2 1-15,0-2-1 16,1-5 1-16,-3-4-2 0,-3-3-8 15,-1-2-20-15,1-2-14 16,-5-4-40-16,0-2-50 16,-4-7-42-16,-3-7-178 15,-5-5-281-15</inkml:trace>
  <inkml:trace contextRef="#ctx0" brushRef="#br0" timeOffset="27338.3489">23943 9047 883 0,'14'-4'71'0,"13"3"-26"15,10 1 95-15,9 1-14 0,6 6-50 16,0 0-36-16,-2 5-14 16,-3 1-21-16,-12 1-101 15,-8-3-223-15,-5-1-638 16</inkml:trace>
  <inkml:trace contextRef="#ctx0" brushRef="#br0" timeOffset="37102.1012">10189 8501 557 0,'-7'-4'41'0,"-1"0"73"16,1 2-14-16,1 1-40 16,-1 1 0-16,0 3-17 15,-1 1-19-15,1 3 6 16,2 1 13-16,0-2 1 15,3 0-5-15,2-4-15 16,0-2-17-16,7-1-3 0,5-7 5 16,3-5 15-16,2-2-2 15,1-2-9-15,-4 2 13 16,-3 4 5-16,-5 2 0 16,-6 7-5-16,-3 2 5 15,-7 4-21-15,-2 3-7 0,3 3-1 16,1 0-3-16,1 2-49 15,1-1-127-15,-1 1-174 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09:48.274"/>
    </inkml:context>
    <inkml:brush xml:id="br0">
      <inkml:brushProperty name="width" value="0.05292" units="cm"/>
      <inkml:brushProperty name="height" value="0.05292" units="cm"/>
      <inkml:brushProperty name="color" value="#FF0000"/>
    </inkml:brush>
  </inkml:definitions>
  <inkml:trace contextRef="#ctx0" brushRef="#br0">2132 8855 443 0,'0'1'27'16,"-2"-1"13"-16,0 1 19 0,0 0-28 16,2 3-28-16,-3 0-7 15,2-1 3-15,0 3 4 16,1 1 26-16,0-2 3 16,0 0-6-16,1-2-4 15,1-1-5-15,2 1-2 16,-2-3-6-16,-1 0-2 0,2 0 2 15,-2 0 3-15,4-4 2 16,-5 1 2-16,2-2 2 16,-2-1-1-16,0 2 0 15,0 1-5-15,0 3 1 16,0 0 22-16,-7 3 9 0,3 6-36 16,1 0-9-16,-3 1 1 15,3 0 1-15,1-2-2 16,2-3-7-16,0-2 6 15,0-3 0-15,3 0 1 0,-1 0 8 16,2 0 7-16,-4 0-11 16,0 5-8-16,0 2-142 15,0 2-80-15,0 1-251 16</inkml:trace>
  <inkml:trace contextRef="#ctx0" brushRef="#br0" timeOffset="729.7745">3054 9542 498 0,'1'-11'89'0,"2"-3"-13"15,-3-4 33-15,0-5-7 16,0-4-30-16,0-4-39 0,0-6-14 15,0-5-16-15,0-1 0 16,0-2-3-16,-4-2 0 16,-1-1 3-16,-2-1-3 15,1 2 3-15,-2 1 6 16,4 3 25-16,0 3 10 0,4 5-7 16,0 4-12-16,2 2-9 15,4 0-8-15,5 3-6 16,4 0 0-16,4 2 1 15,4 2 2-15,1 2 0 16,3 6 3-16,0 2-4 16,2 8-3-16,-1 3 1 0,2 1-1 15,0 2-1-15,0 5-2 16,0 1 5-16,-3 1-3 16,-5 3-2-16,-2-2-49 15,-3 2-3-15,-4 1-29 16,-3 2-4-16,-4-1-26 0,-6 0-1 15,-3 0-37-15,-10 2-246 16</inkml:trace>
  <inkml:trace contextRef="#ctx0" brushRef="#br0" timeOffset="963.0215">3084 9151 419 0,'14'7'66'16,"6"-2"23"-16,7-2 9 0,9-3-10 16,6 0-16-16,5 0 7 15,2-3-31-15,1 2-35 16,-3-1-13-16,-3 0-86 16,-1 2-119-16,-7 0-72 15,0-1-112-15</inkml:trace>
  <inkml:trace contextRef="#ctx0" brushRef="#br0" timeOffset="1296.8527">3751 9138 86 0,'2'-2'384'15,"-2"-2"-259"-15,-2-2-51 0,-6 1 1 16,-4-3-2-16,-2 3-25 16,-5 4-10-16,-5 1-34 15,-2 6-9-15,-4 6 3 16,-2 5-1-16,2 3 9 15,4 1 13-15,2 2 19 16,9 1 0-16,5-1-25 0,8-2-14 16,2-1 1-16,5-2 4 15,7-4 1-15,2-5 4 16,8-3 4-16,-2-6-1 16,5-3-2-16,3-7 0 15,0 0-5-15,1 0-2 0,-1 6-3 16,-2 4 6-16,-1 9 20 15,-4 6 12-15,0 3-1 16,-2 3-21-16,-1-4-12 16,-1-2 0-16,-3-4-4 15,2-6-10-15,-5-3-20 0,0-2-38 16,-3-4-45-16,-1-3-72 16,0-6-154-16</inkml:trace>
  <inkml:trace contextRef="#ctx0" brushRef="#br0" timeOffset="1680.3355">4402 9054 640 0,'0'-10'26'0,"-11"5"33"0,-7 4-4 15,-6 1-40-15,-1 9-10 16,-1 1 7-16,0 7 22 15,3 0 1-15,6 0-3 16,5 1 8-16,5 1-11 16,7-1-24-16,7-2-9 0,10 1 7 15,6-4-1-15,6 2 7 16,2-2 5-16,2 0-1 16,2 1-6-16,-6 1-4 15,-5 2-1-15,-4 0 3 16,-8 0 9-16,-3 2 7 0,-9-3 15 15,-4 1 2-15,-12-3-8 16,-4 0-9-16,-5-3-9 16,-8-1-3-16,-2-4-6 15,-2-1-7-15,0-3-36 16,2-2-31-16,5 0-50 16,5-4-74-16,5-5-33 0,8-7-169 15</inkml:trace>
  <inkml:trace contextRef="#ctx0" brushRef="#br0" timeOffset="2163.7291">4912 8436 589 0,'-9'0'37'0,"3"0"15"15,3 0 27-15,2 4-7 16,1 3-16-16,0 5-4 0,0 5-21 16,1 7-8-16,4 7 6 15,2 7-12-15,-1 7-13 16,2 4 2-16,-3 1 2 15,1 4 7-15,-1-3 4 16,1 0 4-16,-1-2-1 0,-2 0-2 16,0-2-2-16,-1 1-11 15,-1-4-2-15,1 0-2 16,0-1-2-16,1-5 0 16,0-1-1-16,0-4 1 15,4-3-3-15,-4-7-11 0,0-3-11 16,0-8 10-16,-1-5 11 15,0-1 3-15,-2-5-1 16,0-1-8-16,0 0-11 16,-6-1-26-16,0-5-50 0,-2-2-41 15,-1-2-6-15,-2-7-45 16,-3-3-153-16</inkml:trace>
  <inkml:trace contextRef="#ctx0" brushRef="#br0" timeOffset="2333.1805">4736 9035 700 0,'7'-7'60'0,"7"0"-16"16,3 3-2-16,12 0 76 16,8 1-19-16,9 1-32 0,4 1-1 15,4 1-9-15,1 0-22 16,-5 0-30-16,-4 4-19 15,-5 2-113-15,-3 1-70 16,-7 1-160-16</inkml:trace>
  <inkml:trace contextRef="#ctx0" brushRef="#br0" timeOffset="4220.4581">2130 11026 455 0,'3'8'14'16,"4"-3"-39"-16,-3-4 31 16,1-1 43-16,3-3 26 0,-3-6-5 15,2-4 19-15,-2-1-19 16,-1 4-16-16,-2 1 2 15,-2 2-19-15,0 6 18 16,-4 2-3-16,-1 4-47 16,-2 1-7-16,3 1 1 0,1 0 5 15,1-1-2-15,-1-3-4 16,3-1 1-16,0-1 4 16,0-1-1-16,0-3 6 15,0 2-5-15,0-1-5 16,0-1-15-16,0 1-16 0,0 1-16 15,0 2-47-15,0 3-60 16,-1 0 19-16,-3-1-231 16</inkml:trace>
  <inkml:trace contextRef="#ctx0" brushRef="#br0" timeOffset="4916.986">3450 10653 657 0,'-11'-2'36'16,"-5"1"-24"-16,-2 0-3 0,-4 3 15 16,-3-2 10-16,-3 6-10 15,0 0 27-15,3 1 5 16,-1 1-9-16,6 1-3 16,4 3-9-16,4-2-10 15,8 2-15-15,4 2-10 0,4 2-3 16,11 2 1-16,4 4 3 15,9-1-1-15,2 3 1 16,2-1 0-16,-1 2 5 16,-4 0 2-16,-3 1 3 15,-8 0 4-15,-4 0-2 0,-8-1 0 16,-4 0 8-16,-5-3-1 16,-13 1-4-16,-4-4-6 15,-5 0 5-15,-8-3 6 16,-3-5 2-16,-3-4-4 15,-4-1-10-15,1-2-9 16,2 1 1-16,1-1 0 0,7 2-9 16,3 0-22-16,8-1-9 15,5-1-28-15,10-2-64 16,3-4-53-16,5-3-134 16</inkml:trace>
  <inkml:trace contextRef="#ctx0" brushRef="#br0" timeOffset="5188.3097">3766 10971 797 0,'8'5'-5'16,"-4"6"7"-16,-1 3 47 15,-1 6 12-15,-2 4-38 16,0 4-18-16,0 2 0 0,-3 0 13 16,-3 1 22-16,4-4 6 15,-2-4 6-15,2-5-7 16,0-4-25-16,2-4-16 16,0-4-3-16,-2-4-6 0,2-2-31 15,-2-7-48-15,0-5-40 16,-1-7-93-16,1-9-198 15</inkml:trace>
  <inkml:trace contextRef="#ctx0" brushRef="#br0" timeOffset="5330.3243">3755 10820 79 0,'1'-4'780'15,"-1"2"-767"-15,0 0-16 16,0 2 3-16,0 6-71 0,-1-2-262 15</inkml:trace>
  <inkml:trace contextRef="#ctx0" brushRef="#br0" timeOffset="6000.8533">4085 10914 565 0,'10'0'79'16,"-6"-2"-64"-16,0 2 60 15,4 0 12-15,-3 6-27 16,-1 2-40-16,0 5 26 16,0 4-15-16,0 3-10 15,-1 4 5-15,-3 2 5 0,0-1-5 16,0 2-4-16,-3-4-3 15,-1 0-12-15,0-4-3 16,2-5 0-16,-4-1-3 16,4-5 1-16,0-2-2 15,1-3 2-15,1-3-19 16,0 0-4-16,2-2 1 0,5-5 3 16,4-3 16-16,2-3 4 15,5 1-5-15,0-2 5 16,1 1-2-16,2 3 5 15,-2 1 19-15,2 4-8 16,0 2-9-16,1 0 1 0,-7 3-4 16,1 3-1-16,-6 5-4 15,-6 4 2-15,-4 4 4 16,-1 2 9-16,-5-4-11 16,-2 0-2-16,3-3 2 15,1-4-4-15,2-6-7 0,2-2-18 16,10-6 11-16,4-6 15 15,5-3-1-15,5 0 4 16,2 0-5-16,3 2 3 16,-2 4 1-16,0 7 13 15,-5 2 6-15,-2 6-8 16,-6 6-3-16,-1 4 1 0,-2 1-3 16,-4 0 1-16,1-1-5 15,0-3-2-15,-1-2-4 16,3-3 0-16,-3-2-11 15,3-2-41-15,0-1-45 0,-1-1-35 16,3-2-76-16,3-3-8 16,5-5-118-16</inkml:trace>
  <inkml:trace contextRef="#ctx0" brushRef="#br0" timeOffset="7236.2526">5232 10957 340 0,'2'0'245'16,"-1"0"-164"-16,-1 0-32 15,0-6 36-15,0 4 18 16,-3-3-47-16,-2 1 8 0,-3 1-13 15,-3 1-16-15,-1 0-25 16,-2 3-2-16,0 0 0 16,0 4-3-16,-1-1 2 15,2 2 2-15,-4 0 8 16,3 3 2-16,-4 1-3 16,1 2 2-16,2 2 2 0,-1-3-8 15,5 2-3-15,1-4-6 16,5-1-4-16,2-3-1 15,3-1-8-15,0 1 4 16,4 1 7-16,0-3-2 16,2 2 2-16,-1 0 1 0,-1-2 2 15,-1 0 4-15,0-2 2 16,0-1-1-16,-2 3-5 16,-1-5-1-16,0 1 5 15,1 1-3-15,-1-3-2 16,0 2-1-16,1-1-1 0,1 1-1 15,0-2 0-15,2 0 0 16,-2 2 0-16,0 0-1 16,1 0 0-16,-1 0 0 15,-1 0 2-15,0 1-1 16,-1-2 1-16,0 4 1 0,0-2-2 16,0 0 2-1,0 0 0-15,0 0 1 0,0 0-1 16,0 0 7-16,0-2 4 15,0 2-3-15,0 0-3 16,0 0-2-16,0-2 0 0,0 1-2 16,0 1 1-16,0-2-1 15,0 1-1-15,0 0 1 16,-1-1-2-16,0 0-2 16,1 2 4-16,-1 0-4 15,1 0 1-15,0 0-1 0,0 0-1 16,0 0 1-16,0 0 0 15,0 0 1-15,0 0 1 16,0 0-1-16,0 0-1 16,-1 2 5-16,1 1-7 0,-1 5 1 15,-1 4 0-15,2 5-1 16,-2 5 3-16,0 6 0 16,-3 4-2-16,-1 2 6 15,-3 3-2-15,-2 4 6 16,-3-2-5-16,-1 4-3 15,-3 0 2-15,-2 0-4 16,-2 1-1-16,-1 1 0 0,-1 1 4 16,1 0-1-16,-1-2 1 15,1-2 2-15,1-5 0 16,2-3 2-16,1-7-7 16,3-7 3-16,4-7 2 0,3-5-5 15,3-8 6-15,0-3 4 16,2-14-2-16,4-8-6 15,0-8-1-15,6-11-3 16,6-8 6-16,7-7-3 16,7-3-3-16,2-5 6 0,7 1-2 15,3 0 3-15,4-2-1 16,5 3-4-16,2 1 5 16,4 1-3-16,1 5 0 15,-1 6 1-15,-1 2-2 16,-3 10 1-16,-7 7-4 0,-6 12 2 15,-6 11 0-15,-4 7 0 16,-7 14-4-16,-8 12 1 16,-4 10 2-16,-6 5 3 15,-1 4 1-15,-8 0 1 16,-6-2-2-16,-4 0 4 16,-7-3-2-16,-4-2 1 0,-4-4-1 15,-7 0 0-15,-2-5-1 16,-5-3-1-16,-1-9-3 15,3-3-7-15,2-9-20 16,7-3-43-16,9-7-39 16,7-7-57-16,9-4-31 0,6-4-123 15</inkml:trace>
  <inkml:trace contextRef="#ctx0" brushRef="#br0" timeOffset="8531.901">5739 10411 856 0,'0'-4'38'16,"0"3"-29"-16,0-2 62 0,-1 6 9 16,-1 6-46-16,-1 8-26 15,-1 8-1-15,-1 8 5 16,0 8-4-16,-1 3 0 16,1 3 11-16,1 1 2 15,0 0-9-15,2-2-2 16,0-2-10-16,-1-1 1 0,1 0 0 15,-1-3 0-15,2-4 2 16,1-5-2-16,1-2-3 16,6-8 3-16,3-4-3 15,4-4 1-15,3-4 2 16,3-3 3-16,3-2 8 0,2-1-6 16,-1-3 2-16,1 3-5 15,1-5-1-15,-1-3 1 16,1-2 0-16,-2-4 0 15,1-1-2-15,-2-1 1 16,0 0-2-16,-4 2 1 0,0-2 2 16,-4 3-3-16,-2 2 2 15,-4 1-1-15,-2 0 0 16,0 2 0-16,-3-2 2 16,-2 0-2-16,-1 1 2 15,0-2 0-15,0 1-2 0,-1 1-1 16,0 2 1 124,0 0 1 110,0 2-2-250,0 1 0 0,-2-1 2 0,0 0-1 0,0 2 23 0,-1 0-21 0,-4-2-2 0,4 0 2 0,-1 2 7 0,0 2 1 0,1-2-11 0,0-2 5 0,2 2-3 0,1 0-1 0,-2 0 0 0,1 0-1 0,-1 0 0 0,2 0 0 0,-1 0 0 0,1 0 1 0,-2-1-1 16,-1 1 0-16,2-1 5 0,-1-1 5 0,0 1 7 0,-1 0-17 0,1-1 3 0,-1-1-1 0,1 1-1 0,-1-1 0 0,-1 0-1 0,-3 3 0 0,-4-3 0 0,2 4 1 0,-2 1-2 0,-1 1-1 0,1 2 2 0,-3 6-2 0,4 2 1 0,-1 2-1 0,1 3 8 0,0 1-6 0,1 2 3 0,5-3 0 0,4 1-2 16,0 0-1-16,6-1 2 250,5 1-1-250,5 1 1 0,76-19 6 0,1-1 2 0,-6-4-1 0</inkml:trace>
  <inkml:trace contextRef="#ctx0" brushRef="#br0" timeOffset="18307.3427">20450 5973 420 0,'0'-7'67'0,"2"-2"16"15,-2 2 3-15,0 3 4 0,-1 3-15 16,1-2-4-16,-1 3-9 16,-1 0-20-16,0 11-49 15,-3 2-13-15,0 6 24 16,-2 5 15-16,0 5 16 15,1 0-2-15,-1 2-5 0,2 0-7 16,-1-1-12-16,1 0-6 16,-1 0-1-16,-1 0-1 15,-3 0 2-15,1 2-2 16,-1-1 1-16,1 1 2 16,-2-1 3-16,4-1 3 15,3-2-6-15,2-5-3 0,-1 1-1 16,4-6-4-16,1-2 7 15,0 1-1-15,0-1 1 16,0-2 3-16,-2 1-1 16,2 0 0-16,-4-2 7 15,0 1 3-15,2-1 4 0,0-1-2 16,0 0-7-16,2 0-4 16,0 0-5-16,-1 1-2 15,1-1 2-15,2 1-2 16,-1 0 2-16,0 0 3 0,-2 2-1 15,-1 0 1-15,1-1 17 16,0 1 5-16,0 0-5 16,1-1-12-16,1-1-7 15,1-2 0-15,0 0-3 16,1-3 1-16,1-1-2 16,1 0 0-16,1-2 3 0,1 0 0 15,3-1 1-15,1-1 1 16,2-3 6-16,0 0 1 15,2 0-2-15,-2-3-2 16,1-6-1-16,-3-1-1 16,1-2 5-16,0-4 1 0,3-2-2 15,-1-2-4-15,-1 0-2 16,0-3 0-16,-3 3-1 16,-2-1 3-16,-8 0 1 15,-3-1 2-15,-6 2 4 16,-5-1-1-16,-4 1-6 15,-2-1-2-15,0 5-2 0,1 3 1 16,-2 2-2-16,0 6-2 16,0 4-7-16,-3 2 2 15,2 7 0-15,0 2 3 16,2 3-19-16,5-2-43 16,6 2-50-16,7-2-37 0,1-4-80 15,5-1-179-15</inkml:trace>
  <inkml:trace contextRef="#ctx0" brushRef="#br0" timeOffset="18736.4695">20790 6521 87 0,'-3'-4'630'16,"-6"3"-499"-16,-3 1-34 16,1 0-52-16,-3 3-9 15,0 4-10-15,1 2 10 16,-3 3 10-16,0 2-1 0,-2 3-11 16,3 5-4-16,-3 0 1 15,8 5-10-15,-1 2-13 16,8-1-8-16,2-2-1 15,6-1-5-15,9-2-1 16,1-3 11-16,5-3 2 0,2-3 10 16,0-3 2-16,0-3-7 15,1-4-8-15,-4-1 1 16,3-3-2-16,-2-1 4 16,2-5-10-16,-4 0-20 15,0-4-23-15,-2-1-32 16,-3 1-35-16,-4-3-22 0,-3-3-61 15,-2-1-5-15,-2 0-26 16,-1-2-24-16</inkml:trace>
  <inkml:trace contextRef="#ctx0" brushRef="#br0" timeOffset="18862.0192">20900 6642 381 0,'-11'-11'168'0,"0"5"-25"0,-2 3-11 16,-3 3-16-16,1 6-65 15,-3 4-19-15,-2 7 25 16,4 3-16-16,0 2-23 15,3 1-9-15,3 0-8 0,6-3-4 16,3-2-53-16,2-2-70 16,3-10-95-16,9-5-135 15</inkml:trace>
  <inkml:trace contextRef="#ctx0" brushRef="#br0" timeOffset="19161.9009">21166 6598 752 0,'14'11'69'16,"-6"5"-66"-16,-6 8 52 0,-1 5 56 15,-2 2-48-15,-4-1-39 16,-4-3-23-16,0-3 5 16,4-7-4-16,-3-4 4 15,5-5-2-15,1-6-3 16,2-2 9-16,4-12-19 15,8-4 37-15,8-7-19 0,9-3 1 16,7-2 10-16,11 0 18 16,4 3 17-16,5 6 5 15,-4 2-36-15,-6 6-56 16,-10 5-143-16,-7 4-105 16,-13 0-135-16</inkml:trace>
  <inkml:trace contextRef="#ctx0" brushRef="#br0" timeOffset="20719.4724">15210 8424 407 0,'3'0'108'16,"-1"-2"-8"-16,1-3 18 16,2-4-22-16,3-3-38 15,-2-2-3-15,2-4-7 16,2-7-2-16,4-2-2 0,-2-7 1 16,4-5 2-1,0-7-12-15,2-4 3 0,-1-5-5 16,2-3-11-1,-2-2-4-15,-1 5-2 0,-2 1-10 16,-4 4-4-16,-2 8 2 16,-3 3 0-16,1 8-3 15,-3 2 1-15,-1 8-2 0,0 3 0 16,0 8 1-16,-1 4-1 16,0 6-3-16,0 7-11 15,0 13-32-15,1 10 45 16,1 8 9-16,1 12-3 15,0 4-17-15,2 6 1 0,-3 1 6 16,0-3 6-16,-1-1 1 16,-1-6-4-16,0-1 8 15,1-5-5-15,1-5-1 16,1-8 1-16,1-6 1 16,4-6-7-16,-2-6 3 0,2-6-4 15,2-6 3-15,-1-2 2 16,2-7 11-16,4-10 4 15,1-7 15-15,6-10 6 16,5-9-1-16,5-7-13 0,6-9-1 16,4-7-3-16,2-6-6 15,6 0-6-15,1 0-3 16,-4 4-1-16,0 9-1 16,-8 8 0-16,-5 11-13 15,-6 6-8-15,-6 8-15 0,-5 10-20 16,-3 5-57-16,-4 11-85 15,-6 2-89-15,-4 14-125 16</inkml:trace>
  <inkml:trace contextRef="#ctx0" brushRef="#br0" timeOffset="21438.0654">16256 8031 333 0,'1'-3'492'16,"-3"1"-448"-16,-5 1-48 16,-5 1 89-16,-3 0-29 15,-3 1-33-15,-2 6 2 0,-2 1-11 16,-1 2-3-16,-1 3-1 15,-1 5 9-15,1 1 2 16,-1 8 1-16,2-2-1 16,6 4-15-16,3 2-6 15,5-3-2-15,7-1 0 0,4-4-3 16,5-4-4-16,7-5 3 16,3-7 7-16,5-4 2 15,2-3 4-15,2-6 5 16,2-4 14-16,1-7-4 15,0 2 8-15,-1 3 12 0,-2 0-8 16,-4 6-5-16,-4 4-10 16,-2 2-13-16,1 9-6 15,-2 4-2-15,1 3 3 16,1 2 2-16,2 0 2 16,-1 1 2-16,0-2-2 0,-3-3-1 15,-1 0-3-15,-4-5 1 16,-1 1-3-16,-4-3-10 15,0-3-24-15,-2-2-11 16,-1-2-22-16,0-5-8 16,1-6-4-16,1-7-31 15,1-6-89-15,4-7-29 0,0-3-35 16,4 1 90-16,0-1 211 16,1 6 127-16,2 4 10 15,-3 7 2-15,-2 5-5 16,0 10-18-16,-4 2-37 15,0 10-28-15,-3 11-1 0,-1 0-24 16,1 6-42-16,-1-1-12 16,-1-2-6-16,0-4-2 15,3-6-28-15,-1-3-39 16,0-4-34-16,0-4-14 16,1-3-31-16,-1 0-94 0,0-6-40 15</inkml:trace>
  <inkml:trace contextRef="#ctx0" brushRef="#br0" timeOffset="21914.9306">16782 7843 698 0,'0'-5'91'16,"1"-1"-3"-16,0 5 52 15,-1-2-21-15,0 3-47 16,0 0-13-16,-1 0-21 16,0 0 7-16,0 1-15 15,-1 1-14-15,2-1-11 0,-1 1-2 16,1 0-7-16,1 3-46 16,1-1-74-16,-1 4-91 15,0 0-135-15</inkml:trace>
  <inkml:trace contextRef="#ctx0" brushRef="#br0" timeOffset="22508.8893">16925 8068 586 0,'-1'-5'12'0,"0"2"17"16,-2 0 2-16,5 3 46 15,-1-2-21-15,0 2-5 16,0 3 3-16,1 13-34 16,3 4 0-16,1 10 17 0,1 5-6 15,1 5 2-15,-1 0 10 16,-2-5-6-16,1-8-14 16,1-6-1-16,0-7-8 15,2-8-9-15,4-6 15 16,7-8 5-16,6-13 7 0,9-6 2 15,3-5-6-15,5-1-1 16,-4 1-10-16,-3 6-7 16,-8 7-7-16,-6 10-39 15,-6 5-81-15,-4 4-107 16,-4 0-160-16</inkml:trace>
  <inkml:trace contextRef="#ctx0" brushRef="#br0" timeOffset="22819.591">17594 8104 547 0,'11'-12'156'0,"-5"1"-76"15,-6-1 49-15,0 4 5 16,-7 2-50-16,-7 2-39 16,-5 4-28-16,-6 2-19 15,-2 6 3-15,-2 6-2 0,0 2 4 16,7 4-2-16,7 5 4 15,9 4 4-15,5-1-5 16,7 3 0-16,8-2 5 16,6-2 4-16,2-6 5 15,4-1-1-15,1-7-6 16,2-7-7-16,3-3-1 0,-3-3-8 16,0-9-55-1,1-3-45-15,-2-3-70 0,-2-2-116 16,-1-4-5-16,-5-1 33 15</inkml:trace>
  <inkml:trace contextRef="#ctx0" brushRef="#br0" timeOffset="22969.2396">17821 8165 166 0,'-1'-14'241'16,"-6"8"-39"-16,-12 4-80 15,-7 2-24-15,-7 7-43 16,-6 8 3-16,-4 5 8 16,2 4-20-16,4 1-41 15,4 1-8-15,7-1-32 0,7-2-51 16,3-3-123-16,5-5-189 15</inkml:trace>
  <inkml:trace contextRef="#ctx0" brushRef="#br0" timeOffset="23820.3191">19108 7678 775 0,'8'-12'49'0,"-2"2"-22"0,-2 6 70 15,-1 1-37-15,-2 1-46 16,-1 2-5-16,-2 6-6 16,-4 7 12-16,-2 7-5 15,-3 11-1-15,-2 8 6 16,1 7-10-16,-2 7 0 0,1 3-3 16,0 2 1-16,2-3-3 15,0-4 2-15,1-4-4 16,5-6 1-16,3-5 2 15,4-6-2-15,2-6 0 16,10-3-2-16,5-10 18 16,7-4 11-16,7-7-1 0,8-7 6 15,6-8 10-15,4-6-7 16,0-4-11-16,-6-5-4 16,-7 1-11-16,-11 0-4 15,-9-1-2-15,-12-1 5 16,-8 0-3-16,-7 0-3 0,-11 4-9 15,-6 2-19-15,-7 11 1 16,-2 5 10-16,1 9 9 16,4 5 5-16,6 2 0 15,10 3 1-15,9-2-2 16,7-4-5-16,16-4-1 0,10-4 29 16,9-11 15-16,5-8-7 15,7-8-9-15,-2-5-9 16,0-3 0-16,-10-3-1 15,-5 3 0-15,-13 2-2 16,-15-1-1-16,-8 5-1 16,-19 3-3-16,-15 9-7 0,-11 7-1 15,-10 11-6-15,-8 6 5 16,3 12 5-16,3 8-17 16,6 4-19-16,13 3-23 15,13 0-44-15,12-3-113 0,11 1-238 16</inkml:trace>
  <inkml:trace contextRef="#ctx0" brushRef="#br0" timeOffset="24253.3411">19730 7963 569 0,'-2'3'129'0,"-6"-1"-44"0,-2 1 52 16,-3 4-84-16,-5 1-37 15,-4 7 1-15,-2 3-1 16,-2 4-7-16,1 2 7 16,3 3-7-16,5-1-5 15,5-4 12-15,8-2-5 0,4-5-11 16,6-5-8-16,8-6 8 15,3-4 4-15,6 0 21 16,3-7-9-16,2 0-3 16,1 1 1-16,2 3 10 15,-2 3 11-15,-1 6-3 0,0 7-4 16,-5 2 1-16,1 2-15 16,0-3-5-16,-1-2-3 15,-2-2-2-15,-2-3-1 16,1-4-2-16,-5-1-1 15,-1-2-33-15,-3 0-74 0,-4-4-61 16,-1-4-48-16,-2-4-64 16</inkml:trace>
  <inkml:trace contextRef="#ctx0" brushRef="#br0" timeOffset="24457.0798">20089 8017 837 0,'14'7'122'0,"-1"5"-81"15,3 6 4-15,4 4 21 16,2 5-20-16,2 2-26 16,1-1-11-16,1-2-6 0,-2-2 0 15,3-5-2-15,-1-4 0 16,0-5-21-16,1-1-11 16,2-5-33-16,1-4-59 15,3 0-111-15,-1-13-170 16</inkml:trace>
  <inkml:trace contextRef="#ctx0" brushRef="#br0" timeOffset="24655.1677">20695 8107 613 0,'-17'15'67'16,"-12"5"-29"-16,-12 6 11 0,-6 7 28 16,-11 7-17-16,-9 6-11 15,-5 2-1-15,-5 5 5 16,0 2-10-16,3-1-22 15,6 0 5-15,7-1 4 16,7-2-19-16,10-6-9 0,9-5-2 16,9-6-13-16,8-7-39 15,7-6-32-15,8-5-60 16,4-9-110-16,4-7-159 16</inkml:trace>
  <inkml:trace contextRef="#ctx0" brushRef="#br0" timeOffset="25059.2278">21066 7997 687 0,'-8'0'14'0,"1"0"-1"16,-3 4 54-16,-1 2-8 15,-3 5-14-15,-4 2 18 0,-3 3-2 16,-3 5-4-16,1 5-26 15,0 4-3-15,7 2 1 16,8 3-2-16,7 0-21 16,6-1-7-16,14-3 4 15,8-4-3-15,10-5 9 0,3-5 13 16,3-5-11-16,-1-6-5 16,-2-5-7-16,-5-1-64 15,-3-4-39-15,-5-9-40 16,-5-3-128-16,1-5-240 15</inkml:trace>
  <inkml:trace contextRef="#ctx0" brushRef="#br0" timeOffset="25227.9976">21266 8119 718 0,'-33'6'75'0,"-9"5"-64"0,0 4 23 15,3 3 83-15,2 1-73 16,8 2-38-16,9-1-15 15,8 1-54-15,10-3-31 16,2 0-11-16,14-3-54 16,6-3-138-16</inkml:trace>
  <inkml:trace contextRef="#ctx0" brushRef="#br0" timeOffset="25619.4947">21883 8078 729 0,'13'-17'48'0,"-11"6"4"16,-9 2 48-16,-13 4-27 15,-5 2-43-15,-10 3-9 16,-3 0 5-16,4 5 11 16,-2 4-2-16,10 2 5 0,7 6-17 15,9 2-21-15,10 3-8 16,12 6-1-16,11 3-1 15,9 0-4-15,8 4 14 16,1-1 2-16,1-2 33 16,-3 1 21-16,-6-4-11 0,-7-2-12 15,-10-4-13-15,-8-4-3 16,-8-1-7-16,-11-6-5 16,-13-2 13-16,-10-1-3 15,-11-3-6-15,-9-5-6 16,-9-1-5-16,-8-1-32 0,-4-5-30 15,-3-2-47-15,-1 3-81 16,-2 1-164-16,2 4-309 16</inkml:trace>
  <inkml:trace contextRef="#ctx0" brushRef="#br0" timeOffset="31754.0541">15578 9068 654 0,'-1'-6'63'0,"-1"1"10"16,-1 2 12-16,-1 0-50 15,1 3-20-15,-2 0 0 16,2 0-9-16,0 3-2 15,-1 3-1-15,1 2 2 0,-1 3 6 16,0 3 8-16,-4 5 8 16,0 1-4-16,-2 5 0 15,-1 2-1-15,-1 2 1 16,-1 4-7-16,-1 0-8 16,3 1-4-16,-2 0-3 0,3 1 0 15,1 1-2-15,-2 0 1 16,2 0 0-16,1-2 3 15,1-2-3-15,2-3 0 16,5-2-3-16,0-3 3 16,4-3-2-16,4 1 5 0,2-4-1 15,3-2 3-15,1 2-4 16,2 0 4-16,2-3-2 16,2 2 0-16,6 1-2 15,4-3 1-15,5 1 1 16,3-1 2-16,5-2 2 0,2-2-2 15,5-2-2-15,-2-2 2 16,2-2-2-16,0-2-2 16,-2-2 0-16,-1-1 0 15,-2 2 0-15,-3-2-3 16,-2-2 2-16,-3 1 2 16,-1-1-2-16,-1 1-2 0,-1-2-2 15,-2 3-3-15,-1 0 0 16,-4 1-2-16,-3 0-21 15,-5 3-31-15,-6 2-17 16,-6-1-69-16,-6 0-80 16,-3-2-150-16</inkml:trace>
  <inkml:trace contextRef="#ctx0" brushRef="#br0" timeOffset="32186.1977">16200 9687 494 0,'-7'-5'34'0,"4"-1"57"16,1 4-25-16,6-3-51 15,4 2-5-15,6 2 13 16,3-1 11-16,4 2-4 15,4 2 20-15,2 5 14 16,4 3-4-16,-2 4-22 0,6 2-12 16,-5 2-10-16,-1 3-9 15,-3 2-3-15,-3 2-2 16,-6 0 4-16,-4 1-3 16,-7 0 0-16,-6 2 2 15,-7 0 36-15,-11-1 16 0,-4 2-8 16,-9-1 2-16,-3 2-10 15,-5-1-18-15,-2-3-14 16,-1-1-9-16,0-1 3 16,2-3-6-16,4-5-23 15,5 0-3-15,6-7-17 16,5-1-18-16,9-4-41 0,9-2-31 16,3 0-39-16,12-2-10 15,9 0-53-15</inkml:trace>
  <inkml:trace contextRef="#ctx0" brushRef="#br0" timeOffset="33539.0058">17260 9775 376 0,'3'-10'29'0,"-1"0"56"16,1 0 16-16,0 2-34 15,-1-3 6-15,1 6 11 16,-2 0-3-16,0 1-17 16,0 2-39-16,-1 0-8 0,-1 5-1 15,1 6-21-15,0 3 3 16,-2 7 8-16,2 4 10 15,0 6-2-15,0 4-2 16,0 0-5-16,0 4-1 16,2 0-4-16,-1 2 0 15,0 0 0-15,1 1-1 0,0 0 0 16,-2 3 0-16,2 0 2 16,-2 1-4-16,1 0 3 15,0 1 2-15,1 0-2 16,0-3 1-16,0 0 3 15,2-4-1-15,2-3-2 0,0-3-3 16,1-5 3-16,0-5-1 16,-2-1 0-16,-1-7 1 15,-1-2 1-15,-1-5 5 16,0-1 2-16,0-2-8 0,1-3-2 16,1-2 1-16,1-4 8 15,2-7-2-15,0-6 2 16,3-4-5-16,1-6 1 15,0-5-3-15,0-3 0 16,1-2 0-16,-1 0-1 0,0 0-1 16,-1 1-1-16,-1 3 1 15,-1 3 1-15,1 3 0 16,-1 6 4-16,-3 5 6 16,-2 5 2-16,-1 6 4 15,0 5-4-15,-1 9-17 16,0 8-17-16,1 6 15 0,0 8 7 15,3 5-1-15,-1 3 1 16,3 1 0-16,2 1 0 16,2 0 0-16,1-1-1 15,0-1 0-15,2-2 0 0,0-3 0 16,1-2-1-16,0-6 1 16,1-2-2-16,0-3 2 15,-1-7-1-15,-1-1 1 16,2-8 0-16,-3-3 1 15,2-4 5-15,0-9 2 0,1-5-1 16,-1-5 2-16,3-6 0 16,3-7 1-16,1-8 1 15,4-4-5-15,0-7 0 16,3-2-2-16,1-5-4 16,0 2 0-16,0-1-4 15,2 0 3-15,-1 3-1 16,3 4-1-16,-1 4 0 0,-1 5 0 15,-3 7-2-15,-3 6 2 16,-5 8-7-16,-7 7 0 16,-5 3-1-16,-3 7-17 15,-6 4-49-15,0 7-45 0,-11 8-28 16,-1 4-150-16,-4 4-167 16</inkml:trace>
  <inkml:trace contextRef="#ctx0" brushRef="#br0" timeOffset="34037.3853">18476 9869 497 0,'16'-18'190'0,"-1"4"-88"16,-3 2 35-16,-1 6-22 0,-4 5-86 15,-5 7-31-15,-3 10-10 16,-4 9 74-16,-5 6-38 16,-3 9-6-16,-1 5 2 15,-2 5-1-15,3 4-6 16,-1 1-5-16,1 2-5 15,0-1-2-15,3-2 1 0,1-2-1 16,4-4-1-16,3-5-3 16,2-4 1-16,4-3 5 15,7-5-2-15,5-6-1 16,2-3 4-16,6-5 8 16,4-5 4-16,4-1 6 0,5-4 7 15,2-1 0-15,2-5-12 16,1-1-8-16,-2 2-5 15,0-2-2-15,-3-3-1 16,0-4 1-16,-3 1-2 16,-2-4 0-16,-2 2-2 0,-3-1-11 15,-4-1-39-15,-1 0-16 16,-7-2-14-16,-4 0-59 16,-4-3-87-16,-5-1-74 15,-9-3-108-15</inkml:trace>
  <inkml:trace contextRef="#ctx0" brushRef="#br0" timeOffset="34305.7236">18561 10234 696 0,'2'6'67'15,"13"-2"-36"-15,13 3 12 16,12-1 85-16,10 1-25 0,9-3 3 16,2-4-23-16,3 0-25 15,-3-2-40-15,-9-3-25 16,-6 1-63-16,-13 1 12 16,-9 0-36-16,-11 1-62 15,-11 0-77-15,-4-2 55 0,-14-2-8 16</inkml:trace>
  <inkml:trace contextRef="#ctx0" brushRef="#br0" timeOffset="34503.0769">18573 10034 938 0,'26'-3'60'0,"14"-2"-30"16,11 3 73-16,11 0-20 15,5 1-49-15,-1 2-24 0,-1 3-41 16,-7 2-80-16,-8 3 5 16,-8 0-63-16,-2 2-102 15,-7-2-190-15</inkml:trace>
  <inkml:trace contextRef="#ctx0" brushRef="#br0" timeOffset="34992.5309">19665 9953 330 0,'9'-9'68'15,"0"2"79"-15,1 2 7 16,-2-1-22-16,-1 1-16 16,-1 3-38-16,-2 0-22 0,-3 4-23 15,-2 11-21-15,-3 9 22 16,-4 11-9-16,-3 9-7 15,-2 11 8-15,1 6-9 16,4 4 6-16,0 1 1 16,4-4-5-16,1-1-10 0,2-5-8 15,0-2 5-15,-1-4-4 16,0-2-1-16,2-7 1 16,0 0 0-16,3-5 0 15,-1-7-1-15,-2-3-1 0,3-5 0 16,-1-4-15-16,0-6-15 15,-2-3-20-15,1-4-15 16,0-6-23-16,1-8-19 16,0-4-66-16,2-4-95 15,0-7-274-15</inkml:trace>
  <inkml:trace contextRef="#ctx0" brushRef="#br0" timeOffset="35220.5976">19674 10336 721 0,'29'-27'111'15,"15"-4"-2"-15,14-6 17 16,17-1-16-16,8-3-41 16,1 3-9-16,-3 3-24 15,-10 7-12-15,-11 2-28 0,-14 5-61 16,-11 6 0-16,-10 0-34 15,-9 5-83-15,-10 4-109 16,-8 3-134-16</inkml:trace>
  <inkml:trace contextRef="#ctx0" brushRef="#br0" timeOffset="35491.0565">20063 10228 759 0,'2'23'119'0,"1"5"-41"16,3 8 43-16,1 7-29 0,2 5-48 16,2 3-4-16,2-1-9 15,0 0-24-15,1-1-2 16,1-4-3-16,-1-2-1 16,-1-6 2-16,1-3-2 15,0-4 1-15,1-6-1 0,-1-4-2 16,4-6-1-16,-1-6-33 15,1-3-33-15,-1-5-17 16,-3-1-23-16,-1-2-29 16,-2-6-95-16,-3-1-147 15</inkml:trace>
  <inkml:trace contextRef="#ctx0" brushRef="#br0" timeOffset="36324.3212">20747 10762 613 0,'1'6'96'0,"0"0"-43"16,3-4 23-16,2 0-5 15,2-2-16-15,2-2 15 16,2-6 0-16,-2-7 1 0,3-5-19 15,2-3-10-15,1-7-18 16,1-4-12-16,4-7 3 16,1-7-2-16,3-2-7 15,-1-6-4-15,3-2-2 16,-2-3 2-16,1-2-2 0,1 1 3 16,0 4-1-16,0 2-3 15,0 6 0-15,1 6 2 16,-1 6-2-16,-2 9 1 15,-6 4 1-15,-5 11-1 16,-2 3 3-16,-5 4 6 0,-1 6-3 16,0 6-8-16,0 12-12 15,4 6 9-15,0 12 4 16,-2 10-1-16,2 9-2 16,-3 8 0-16,1 1-2 15,-4 1 4-15,-1-3 0 16,2-2 6-16,1-7-2 0,-1-4 4 15,1-3 2-15,3-5-4 16,3-2-5-16,-3-5 4 16,1-2-4-16,2-6 5 15,-1-2-4-15,-2-3 1 16,1-5 0-16,-2 0 1 0,-1-7-2 16,-1-1 0-16,-1-3-2 15,-1-2-9-15,-3-2 8 16,3 3 1-16,-3-6 2 15,0 3 1-15,1-3 1 16,-2 0-8-16,2-1-4 0,-2 1-1 16,2-1 3-16,-2 2-11 15,-1-3-29-15,-1 2-20 16,1-2-18-16,-3 0-33 16,-3-1-54-16,-2-2-59 0,0-2-158 15</inkml:trace>
  <inkml:trace contextRef="#ctx0" brushRef="#br0" timeOffset="36688.0153">21014 10422 577 0,'-2'2'29'16,"0"-2"-7"-16,2-2 51 15,3 1 2-15,7-1 4 16,3 1 20-16,6-2-30 16,4 1 12-16,5 2 9 0,10 0-21 15,6 3-18-15,9 0-13 16,3-3-7-16,-1 3-18 16,1-1-12-16,-8 2-112 15,-7-1-91-15,-13 0-141 16</inkml:trace>
  <inkml:trace contextRef="#ctx0" brushRef="#br0" timeOffset="59055.2482">6918 12747 585 0,'1'0'10'16,"-1"-1"0"-16,0 1 39 16,0 4 11-16,0 3-27 15,0 2-12-15,0 4 17 16,0 5 6-16,0 1-1 0,0 4-16 16,0 2-21-16,0 4 1 15,-2 1-7-15,-2 5 1 16,0 3 2-16,0 2-2 15,0 2-1-15,-1 2-1 16,2-1 4-16,1 0-3 16,-1-3-1-16,1-1 3 0,1-2-1 15,-1 0-1-15,-1-3 2 16,1-1-3-16,0 0 2 16,2-4 2-16,0-4-4 15,0-4 1-15,4-5 2 16,2-4-4-16,2-4 1 0,3-3 2 15,1-2 0-15,2 0 3 16,5-3 4-16,2 1 17 16,7-2-7-16,3-1-7 15,5-2-1-15,5-2-5 16,1 0 1-16,5 0 6 0,2 0-6 16,4 3-2-16,2-1-3 15,3 1 0-15,0 1 2 16,4 0-4-16,3 0 2 15,3-1 3-15,1 1-2 16,4-3 3-16,-1 0-1 0,-2 2 2 16,-1-1 0-16,-5 1-3 15,-5 2-2-15,-6 1 0 16,-5-2 2-16,-6 2 5 16,-5 2 13-16,-4-1 11 15,-4-1-9-15,-3 2-12 16,-2-4-5-16,-7 2-5 0,-3 0 1 15,-5 0-3-15,-3-1 3 16,-1 1 2-16,-4-1-3 16,-1 0 7-16,0 0 7 15,-1 1 12-15,-3-5-13 0,0-1-7 16,1-1-6-16,-1-3-3 16,1-2 1-16,-1-4 3 15,1-1-5-15,0-3 6 16,2-4-5-16,0-2 4 15,1-3-3-15,0-4 2 16,2-2 2-16,3-4-3 0,2-3-2 16,1-2 4-16,5-2-5 15,-2-1 6-15,0 2-4 16,2-1-1-16,-2 3 2 16,2 2 0-16,-1 2 0 15,1 2 0-15,1 3-1 0,-2 2-3 16,-1 5 3-16,0 3 1 15,-4 6 3-15,-2 1-4 16,1 7 3-16,-4 3-2 16,-2 3 0-16,0 2 3 0,0 0-5 15,-2 3-1-15,-4 4-6 16,0 0 5-16,0 1 3 16,-2 1 1-16,-3-1 1 15,0-1 4-15,-2-1-5 16,-3-1 4-16,-5-1-4 15,-2 1 1-15,-4 0 2 0,-2-1-3 16,-2 1-1-16,-5-3 2 16,3 1-1-16,-6-1 1 15,0-1 2-15,-4-1-3 16,-4-1 3-16,-3 2-4 16,-3 1 3-16,-3 2-3 0,-2-1 3 15,-2 3 0-15,-2 4-1 16,-2 2-1-16,-2 0 3 15,0 3-2-15,1 1-1 16,1 0 2-16,6 0 3 16,6-3-3-16,4 0-2 0,8-4 2 15,8-1-2-15,5-3 0 16,9-1-1-16,4-1-5 16,8 0-62-16,6-1-54 15,2 3-85-15,10-1-162 16,5 1-101-16</inkml:trace>
  <inkml:trace contextRef="#ctx0" brushRef="#br0" timeOffset="60688.0883">7347 13107 337 0,'-1'-2'51'0,"-1"0"-27"15,1 1 43-15,0 0 26 16,-1 0-22-16,0-2-4 16,1 3-9-16,-2 0-1 15,0 0 1-15,-2 0-11 0,-1 0-23 16,0 0-6-16,-4 4-6 15,1 0 0-15,-3 1 0 16,1 1 4-16,-4 3-2 16,-2 0-2-16,-2 2-5 15,0 2-6-15,0 3 2 0,1 0 0 16,-1 2 4-16,8 0-3 16,0-1-3-16,5 1 0 15,3-1-2-15,3-2 1 16,2-1-1-16,5-2 0 15,5-3 1-15,2-3 0 16,4-3 2-16,2-1 6 0,0-5 24 16,3-6 3-16,0-4-16 15,-2-8-5-15,0-3 1 16,0-6 1-16,0-6-2 16,-2-5-1-16,-2-3-1 0,-4-1-3 15,-2 0-3-15,-4 3-1 16,-4 3-2-16,-3 7 2 15,-1 6 2-15,-5 5 1 16,0 8 15-16,1 4-1 16,0 4-2-16,0 5-8 0,1 2-9 15,-2 2-5-15,2 10-6 16,1 6 7-16,-1 7-1 16,2 4 0-16,1 5 0 15,1 4 3-15,0 2-1 16,1-2-1-16,4-2 1 15,0-3-2-15,1-6 4 0,0-6-4 16,2-5 4-16,1-6-3 16,4-8-1-16,2-5 3 15,3-6 0-15,2-8 4 16,4-7-3-16,1-2 0 16,-2-2 0-16,-4 4 2 0,-3 4-1 15,-5 5 1-15,-5 4 1 16,-1 6 0-16,-5 3 2 15,-1 4-1-15,-7 5-4 16,-2 5-2-16,1 4-1 16,-4 3 1-16,2 4-1 15,2-3 0-15,2 0-1 0,4-4 0 16,3-2-1-16,1-6 0 16,7-5 1-16,1-2-1 15,2-3 4-15,1-1 0 16,-2-4 1-16,2 0 0 0,-1 3-2 15,-2 1-1-15,-1 3-3 16,2 5 4-16,-2 1-1 16,-1 1 1-16,1-2 0 15,2-3 0-15,-1-4 1 16,1-2 0-16,1-2 0 0,-1-6 3 16,0-2-5-16,0 0 3 15,-3 1 1-15,1-3-4 16,0 4 1-16,4-2 0 15,-1-2-1-15,3 0 0 16,0-2 1-16,0-1-1 0,1-4 2 16,-4-2 1-16,1 0-1 15,-6-2 0-15,-1 4 3 16,-3-1-4-16,-2 6 1 16,0 2 1-16,-5 4 1 15,0 1-1-15,-1 6 4 16,-3 1-5-16,3 1 6 0,0 2-2 15,-1 6-4-15,3 3-3 16,-1 1 1-16,2 7-1 16,1 4-1-16,1 3 2 15,1 3 0-15,0 3 1 16,2 0-1-16,3 0 1 0,3-3 0 16,0 0-1-16,0-3 1 15,3-4 0-15,-1-3 0 16,-1 0 1-16,-1-3-1 15,2-4 0-15,-2 0-1 0,-1-4 0 16,0-2-1-16,0-3 0 16,-3-2-6-16,-1 3-10 15,-1-5-2-15,-1 2-26 16,-1-4-35-16,0-1-31 16,-5-6-63-16,-4-1-74 0,-3-2-59 15,-3-2 72-15</inkml:trace>
  <inkml:trace contextRef="#ctx0" brushRef="#br0" timeOffset="61193.8884">7719 13148 550 0,'-9'-8'55'0,"4"0"29"0,5 1 28 16,0 0-19-16,11 3-33 16,4-1-1-16,10 1 11 15,2 1-12-15,3 0-22 16,1 1-33-16,0 2-1 15,-1 0-5-15,-4 6-66 0,-2-1-9 16,0 1 5-16,-1-2-36 16,-2 0 10-16,-4-2 58 15,-1-1 26-15,-4-1 18 16,-5 3 4-16,0-3 35 16,-4-1 16-16,-2 1-11 0,-1 1 23 15,-2 1 0-15,-7-2-38 16,2 4-27-16,-3 3 0 15,-3 3 2-15,0 1 18 16,-1 5-3-16,3 0-10 16,0 1-7-16,5 1-3 0,1-2-4 15,5-3 3-15,2-2-2 16,7-3 1-16,3-6 1 16,3-1 1-16,2-4 3 15,1-5 19-15,-1-3 24 16,1 0-30-16,-4 1-5 0,-2 4 9 15,-2 4 6-15,-1 5-18 16,0 4-4-16,1 3 0 16,1 5-2-16,4-1-1 15,2-2-1-15,2 0-1 16,1-2-2-16,0-3-2 0,1 0-38 16,-3-2-25-16,-1 0-46 15,-1-1-58-15,-1-3-134 16</inkml:trace>
  <inkml:trace contextRef="#ctx0" brushRef="#br0" timeOffset="61826.8592">8823 13064 503 0,'-7'-2'61'16,"2"0"12"-16,2 1 17 0,3 0-7 16,0 1-29-16,5-2-22 15,7 2-3-15,6 1 33 16,9 0 3-16,5-1 9 15,8 0-6-15,6 1-16 0,5-1-12 16,0 0-21-16,2 1-12 16,-2 0-2-16,-3 0-3 15,-4-1-1-15,-7 0-1 16,-3 0 1-16,-7 0-8 16,-7 0-36-16,-6 0-46 0,-6-2-82 15,-7 1-120-15,-1-5-117 16</inkml:trace>
  <inkml:trace contextRef="#ctx0" brushRef="#br0" timeOffset="62108.787">9311 12881 623 0,'23'-1'48'0,"5"4"0"16,7 0 59-16,6 7 6 0,3 3-72 15,0 6-23-15,-4 3 6 16,-5 3-10-16,-8 3-1 16,-8 4 4-16,-9 1-1 15,-8 2-7-15,-4 3 2 16,-12-1 16-16,-6 1 9 16,-5-1-22-16,-3-1-10 0,-2-4-2 15,1-4-6-15,4-5-95 16,3-5-59-16,8-7-126 15,7-8-356-15</inkml:trace>
  <inkml:trace contextRef="#ctx0" brushRef="#br0" timeOffset="64704.8985">10218 12626 495 0,'0'-11'35'0,"-1"2"64"15,0 0 0-15,1 5-16 16,0 1-6-16,-1 3 2 15,-2 0-21-15,-1 6-30 16,-4 6-25-16,1 3-3 16,0 7 4-16,-1 5 4 15,-1 7 3-15,3 5 1 0,0 5-2 16,0 6 0-16,1 2-4 16,-1 4 0-16,1 3-2 15,1-1-2-15,-1-1 3 16,1-2-6-16,-1-3 2 15,-1-2-1-15,1-3 1 0,-2-2-1 16,1-3 2-16,1-2-1 16,0-3 0-16,1-2 1 15,1-4-3-15,1-3 2 16,1-3-1-16,0-5 1 16,1-1 2-16,0-2-1 0,-1-3 0 15,0 1 1-15,-2-4 0 16,3-1 0-16,-1-2 1 15,-1-2 3-15,1-1-1 16,0-2 1-16,1 0 0 16,0-3 3-16,0 1 8 0,1-1 19 15,2-1-3-15,-2 1-18 16,1 0-7-16,-1-2-2 16,1 2-2-16,-2 0-1 15,0 0-2-15,2 0 0 16,-1 0-1-16,0-1 1 0,2 1-1 15,-1-1 1-15,1 1 4 16,0 0 0-16,-1 1-5 16,-1-1 0-16,1 3 0 15,-1-2-1-15,1 2 1 16,0 0 1-16,-2-2-1 0,2 2 1 16,-2-1 0-16,2-1-2 15,-2-1 1-15,1 0 0 16,2 2 2-16,0-2 7 15,4 0 3-15,1 0-5 16,2 0-6-16,5 0 0 16,1 0-1-16,4 1-1 0,5-1 1 15,0 1-1-15,5 0 2 16,6-1-4-16,2 1 4 16,4-1-4-16,6 1 4 15,3 1-2-15,4-2-3 16,6 3 5-16,3 1 0 0,2 2-3 15,4-1 2-15,0 2-1 16,2-1 1-16,0-2-2 16,1-1 1-16,1-1 1 15,5-2-2-15,1 0 0 16,1-2 2-16,3-2-3 16,1-3 2-16,-2 1 0 0,0-2 3 15,-5 2-3-15,-4 2 0 16,-6-1-1-16,-6 3 2 15,-4 1-4-15,-5 0 1 16,-2 0 1-16,-2-1 0 0,-1 1 0 16,-1-2 2-16,-2 0-1 15,-2-2 0-15,-2 3 0 16,0-1 0-16,-4 1 0 16,1 1 0-16,-1 1-1 15,-1-2 1-15,3 2 2 16,-2-1-4-16,1 0 2 0,0 0 1 15,1 0-1-15,-2-1 1 16,-2 1-1-16,0-1 1 16,-1 1-1-16,-2 1-3 15,-3 0 5-15,-1 1-2 16,-1-1 0-16,-2 0 1 0,-3 0-1 16,-2-1-2-16,-2 0 2 15,-3 0 3-15,-2 0-3 16,-3-1 1-16,-3 1-3 15,-1 0 5-15,-1 1-3 0,-3-2 0 16,-1 1 1-16,1-1 2 16,0 1 0-16,-2-5 1 15,0 1-5-15,0-3 4 16,1-3-2-16,0-1-2 16,0-1 1-16,2-3-2 15,1 0 4-15,0-2-2 0,2-2 1 16,0-1-2-16,-1-2 1 15,1-1 0-15,1-2 0 16,-1 1 0-16,2-3 0 16,0 0 0-16,-1 0-2 15,0 0 4-15,0-1-2 0,0 0 1 16,1 0-1-16,-1-2-1 16,1 0 0-16,0 1 3 15,0-2-3-15,1 2 0 16,1 2 0-16,-2-2-1 15,1 0-2-15,0 3 2 0,-2-1 1 16,2 1 0-16,-3 0 1 16,2 2 1-16,-2 0-2 15,1 1 2-15,-3-1-1 16,2 1-1-16,-1 2 0 16,1 0 2-16,-1 0-2 0,0 0-1 15,1 0-1-15,-2 2-3 16,0-1 1-16,0 3 2 15,0 0 2-15,-3 3 1 16,1 0 1-16,0 2-1 16,0 1 1-16,0 2 0 0,1-2-2 15,-2 3 0-15,0 0 2 16,-1 2-3-16,0-1 3 16,0 3-1-16,-4 0-4 15,1 0 0-15,-1 1 1 16,0 1 0-16,-2 0 3 0,1 0 0 15,1 1 0-15,-2 0 0 16,0 1-1-16,-4-1-1 16,-3 1-3-16,-3-1-1 15,-6 4-1-15,-4-2 4 16,-4 1 0-16,-5 1 3 0,-1 1 1 16,-7-2-1-16,1 0 1 15,-6 1 1-15,2-1-3 16,-6-2 4-16,1-1-2 15,-4 1-2-15,-3 0 3 16,-1-2-1-16,-4 2-2 0,-4-1 0 16,-4 2 1-16,-1 0 1 15,-2 2-3-15,-4-1 3 16,0-1-2-16,0 1 2 16,2-1 0-16,0 0-2 15,0-1 2-15,2 0-1 0,0 0 1 16,3 0-2-16,-2 2 2 15,0 0-1-15,2 0 2 16,-2 0-4-16,2 2 2 16,2-2-2-16,0 1 5 15,1-1-4-15,1 1 2 0,2-1-1 16,2 1 1-16,3-1-1 16,1 1 1-16,3-1 2 15,4-1 1-15,3 1-2 16,4 1 0-16,3-2-2 15,5 0 3-15,1 0-2 16,5 0 0-16,4 0-2 0,2 0 0 16,3 0-1-16,4 2 0 15,2-1-2-15,3 1-1 16,1-2-10-16,4 3-43 16,3-1 0-16,3 2-19 0,2 0-74 15,0 2-139-15,5-2-85 16</inkml:trace>
  <inkml:trace contextRef="#ctx0" brushRef="#br0" timeOffset="65571.145">10790 13040 638 0,'0'-4'49'0,"0"1"39"0,-2 0 21 15,-2 1-63-15,-2 1-23 16,0 1-7-16,-2-1 1 16,-3 3 4-16,-3 0-2 15,-5 5 4-15,-5 3-11 0,-3 4 0 16,-3 4-6-16,0 3 2 16,2 1-4-16,6 1 1 15,6 3 2-15,8-1-4 16,8 0-3-16,7-1 0 15,9-1 1-15,7-2 1 16,6-7 1-16,7-1 3 0,4-6 14 16,6-3 20-16,0-4-26 15,2-1-7-15,-2-6-7 16,-3-1-1-16,-5-2-41 16,-6-1-46-16,-5-1-46 0,-7-6-120 15,-5-2-201-15</inkml:trace>
  <inkml:trace contextRef="#ctx0" brushRef="#br0" timeOffset="66622.4571">11181 12702 765 0,'2'-8'5'0,"-2"3"16"15,0 5 107-15,-2 5-42 0,-3 9-68 16,1 4-8-16,-1 11 3 16,0 6 1-16,1 6-3 15,2 4-2-15,2 2-2 16,0 1 3-16,0-3-2 16,0 1-2-16,-1-5-2 15,0-3-1-15,0-3 0 0,0-6-1 16,1-3-3-16,0-5 3 15,5-5-3-15,3-5 0 16,0-3 2-16,3-4 0 16,3-2 3-16,1-1 3 0,3-4 0 15,-1-2 6-15,2-3 15 16,0-1-9-16,-1-2-6 16,0-2-1-16,-2-2-4 15,1 0-5-15,-4-2-3 16,1 1-1-16,-2-1 4 0,-4 2-3 15,-1 2 4-15,-3 1-1 16,-3 2-2-16,-1 2 4 16,0 1 14-16,0 1 5 15,-5 1-10-15,-1 2-8 16,-1 0-3-16,0 3-5 16,-4 0 1-16,-1 3 1 0,-1 5-4 15,-2 6 0-15,1 2 1 16,0 4 4-16,3 2-3 15,4 3-3-15,4 0 4 16,3 0-1-16,3-1 1 16,6-3 0-16,6-3 1 0,3-2-2 15,5-6 5-15,4-1-2 16,5-7 0-16,2-2 2 16,3 0-2-16,-1-2 2 15,1-7-2-15,-2 0 0 16,-3 0 0-16,-1-3 1 0,-3 2-2 15,-4-1 0-15,-2 1 2 16,-3 0 0-16,-5 1 0 16,-2 0-1-16,-5 1 3 15,-1 0-1-15,-3 1 3 16,-2 0-2-16,-1 1 0 0,-1 2-2 16,-2 0 0-16,-3 2 0 15,0 1-1-15,-2 0 0 16,0 2-1-16,1 2 0 15,-4 3-1-15,2 2-1 16,-2 3-2-16,0 0 3 16,2 3 0-16,0 1 2 0,1 1-5 15,2 0 3-15,4-1-3 16,2-2 3-16,2-1-1 16,6-5 0-16,1-2 2 15,3-4 0-15,1-2 6 0,2-2-3 16,1-7-1-16,0-1 1 15,0 1 2-15,-2 0-4 16,1 2 4-16,-4 4 4 16,-1 3 3-16,1 3-9 15,-1 7-2-15,2 2 3 16,0 0 1-16,1 0-3 0,1-1 1 16,-2-1-2-16,-3-3 0 15,0 0-1-15,-4-4 0 16,-1 0-9-16,-2 0-81 15,-1-4-55-15,-1-2-78 0,0-8-164 16,0 0-106-16</inkml:trace>
  <inkml:trace contextRef="#ctx0" brushRef="#br0" timeOffset="66993.0837">12051 13225 615 0,'8'-3'179'0,"0"2"-85"16,-2 1-26-16,-1 7-18 15,-2 4-32-15,-1 0-9 16,1 4 7-16,-3 0-5 16,0-1-4-16,0-2-4 15,-1-2 1-15,-2 0-2 0,1-3 2 16,0-4 2-16,2-2-1 16,0-1-3-16,0-1 5 15,8-6-1-15,2-2 4 16,4-3 17-16,5 1 2 15,5 0-1-15,1 2 12 0,-1 2 1 16,1 3-17-16,-1 4-13 16,-4 3-9-16,-4 6-1 15,-4 2-1-15,-1 2 0 16,-3 1 1-16,-2-1 0 16,-2-1-1-16,1-1-2 0,-2-2-21 15,0-2-38-15,0 0-24 16,0-1-43-16,1-2-61 15,1-2-26-15,1 0-129 16</inkml:trace>
  <inkml:trace contextRef="#ctx0" brushRef="#br0" timeOffset="67688.5052">13476 13078 378 0,'-1'0'106'15,"-1"0"-12"-15,1 1 0 0,1 0-19 16,0 0-26-16,0 1-4 16,7-2-8-16,4 1 10 15,8-1 31-15,6 0-5 16,7 0 1-16,8 0-23 16,3 0-16-16,6 2-13 0,-1-2-11 15,2 5-9 1,-2 1 0-16,-4 5-2 0,-1-3 0 15,-2 3 0-15,0-3-5 16,-1 0-1-16,0-1-7 16,-1-2 6-16,0 0-12 15,-3-3-28-15,-4 0-31 16,-4-1 15-16,-5 0-6 0,-5-2-76 16,-7-2-20-16,-5 2-7 15,-6-5-108-15</inkml:trace>
  <inkml:trace contextRef="#ctx0" brushRef="#br0" timeOffset="68193.9184">14146 12975 556 0,'0'-1'78'15,"-1"1"-36"-15,2-2 45 16,6 2-19-16,2 3-16 0,2 0 9 15,5 2-10-15,2 1-13 16,2 1 1-16,0 1-8 16,2 0-15-16,0 2 1 15,-1 1 8-15,0-1 0 16,-3 0-10-16,-3 2-2 16,-4 1-7-16,-5 2-3 0,-4 0 0 15,-3 2-1-15,-4 1 0 16,-6 1 3-16,-4 2-1 15,-3-2-1-15,-5 1 4 16,0-3 6-16,-3 0 0 16,-1-1-2-16,-1-2-6 0,0-3-4 15,-1 1-3-15,2-2-5 16,1-3-60-16,2-2-19 16,6 0-41-16,6-2-61 15,5-2-30-15,7 0-177 16</inkml:trace>
  <inkml:trace contextRef="#ctx0" brushRef="#br0" timeOffset="69372.3732">15216 12828 414 0,'0'-4'74'15,"-1"2"-4"-15,0-1-1 16,0 0 0-16,0 1-32 15,-1 0 5-15,0 1 2 16,0-1 5-16,0 2-13 16,2 0-5-16,-2-2 2 0,1 1-9 15,0 1-5-15,1 1-3 16,-1-1 3-16,-1 1-8 16,2-1-6-16,1 4 0 15,1 2-1-15,-1 4-1 16,-1 5 0-16,3 4 0 0,1 6 0 15,1 6 0-15,-1 4-1 16,2 3 0-16,2 1 0 16,-2 1 1-16,1 0-2 15,-1-2 0-15,1-2 2 16,-3-2-3-16,-1-4 3 16,-1-3-1-16,-1-5-2 0,1-5 5 15,2-4-2-15,3-4 3 16,3-4 24-16,2-2 18 15,1 0 2-15,3-3 0 16,1-6-16-16,2-2-14 0,1-4-8 16,1-7 5-16,5-5 0 15,3-8-1-15,5-9-5 16,7-6-5-16,2-5-2 16,3-3 0-16,-1 1-3 15,0 4 3-15,-4 6-2 16,-7 7-1-16,-5 7-1 0,-6 5 0 15,-6 5-3-15,-2 6-21 16,-5 6-54-16,-3 4-56 16,-3 3-55-16,-3 2-94 15,1 5-130-15</inkml:trace>
  <inkml:trace contextRef="#ctx0" brushRef="#br0" timeOffset="69843.1073">16236 13028 595 0,'-5'-9'78'0,"-5"-1"-31"15,-6 4 59-15,-2-1-42 0,-4 4-28 16,-5 1 12-16,-3 2-12 16,-3 5-5-16,0 6 2 15,1 4-12-15,1 4-7 16,2 5-2-16,7 2-3 15,5 4-4-15,7 0-1 16,8 2-1-16,5-4 1 0,13 0-1 16,9-3 10-16,7-5 30 15,6-4 7-15,4-2-11 16,1-6-10-16,-3-3-20 16,-2-4-8-1,-5 0-4-15,-1-3-32 0,-3-6-13 0,-3-3-23 16,-1-2-25-16,-4-2-44 15,-6-1-129-15,-3-2-41 16,-6 0 81-16</inkml:trace>
  <inkml:trace contextRef="#ctx0" brushRef="#br0" timeOffset="70009.2981">16380 13169 178 0,'-1'-11'160'0,"0"3"-53"16,-3 2 29-16,-2 1-19 16,-5 3-37-16,-4 1 7 15,-8 4-22-15,-4 5-32 16,-6 4-10-16,-3 4 2 15,-3 0 7-15,2 2-11 0,1 1-19 16,7-1-4-16,5 1-30 16,6-4-35-16,7-1-62 15,7-4-76-15,6-2-214 16</inkml:trace>
  <inkml:trace contextRef="#ctx0" brushRef="#br0" timeOffset="70310.3919">16788 13141 880 0,'11'-7'105'0,"-10"3"-69"16,-9 2 53-16,-9 2-53 16,-8 2-36-16,-6 4 0 15,0 3 3-15,-1 4 0 16,2 1 0-16,7 3 1 0,6 2 10 15,8 4-3-15,7-1-10 16,5 3-1-16,10-1 0 16,5 1 2-16,7-5 2 15,6-1 3-15,0-4-1 16,2-5-5-16,-2-1-1 0,-3-6-18 16,-1-1-98-16,-6-4-33 15,-4-8-48-15,-3-5-32 16,-2-5-150-16</inkml:trace>
  <inkml:trace contextRef="#ctx0" brushRef="#br0" timeOffset="70593.161">17009 12778 870 0,'9'-26'26'0,"-5"5"19"16,-1 5 20-16,-2 7-24 0,-1 7-16 15,-3 7 7-15,-3 17-29 16,-2 11-2-16,3 11 1 16,2 9 2-16,3 8-1 15,0 6 0-15,4-6-1 16,6-1 0-16,-2-6 2 0,2-9 1 16,-3-4-4-16,1-8-1 15,-4-7-24-15,-3-6-57 16,-1-6 11-16,-3-6-12 15,-9-6-3-15,-1-2-49 16,-5-12-122-16</inkml:trace>
  <inkml:trace contextRef="#ctx0" brushRef="#br0" timeOffset="70958.6889">16914 13171 651 0,'18'-5'56'15,"9"3"-23"-15,10-1 83 0,8 2-4 16,8 0-32-16,1 0 0 15,0 0-35-15,-5 1-30 16,-10 0-7-16,-11 0-5 16,-10 0 1-16,-9 0 5 15,-5 1 14-15,-4 1 10 0,-6 4-14 16,-3 6-14-16,-2 4-2 16,-3 4 0-16,3 3-2 15,3 0-2-15,3 2 0 16,4-4 1-16,8-3 1 15,7-5-2-15,9-6 2 0,7-5 3 16,5-4 2-16,6-8 2 16,2-5 8-16,-5-4 1 15,-5 1-4-15,-11-2-2 16,-13 1-6-16,-9 4 0 16,-19 1-4-16,-7 5-12 0,-5 3-41 15,-1 3-3-15,5 1-34 16,4 3-53-16,8 0-82 15,8-2-115-15</inkml:trace>
  <inkml:trace contextRef="#ctx0" brushRef="#br0" timeOffset="71256.7427">17642 13157 731 0,'25'8'161'15,"-4"8"-70"-15,0 4-34 16,-5 4-35-16,-5 3-13 0,-3 0 5 15,-4 0 8-15,-3-2 2 16,-2-3-1-16,-2-2-12 16,-4-3-3-16,-2-4-3 15,-1-4-1-15,6-3-1 16,3-3 0-16,3-8 4 16,16-6 5-16,12-5-7 0,11-4 25 15,13-3 6-15,11-1-4 16,4 4 11-16,-1 2-15 15,-4 4-18-15,-9 4-22 16,-9 6-151-16,-13 3-13 16,-13 1-37-16,-9 4-195 0</inkml:trace>
  <inkml:trace contextRef="#ctx0" brushRef="#br0" timeOffset="71938.2604">15746 14047 672 0,'-6'-8'48'0,"-4"-1"-7"15,-1-1 53-15,-4 2-51 16,0 3 0-16,-5 1 6 15,-3 3-26-15,-3 1 4 16,0 4 3-16,2 4-12 0,1 1-3 16,4 4 4-16,9 2-3 15,8 3-16-15,6 4-2 16,15 3 1-16,5 4 3 16,7 2 3-16,2 0 25 15,-4-2-1-15,-5-1-17 0,-6-5-7 16,-9-1-2-16,-8-4 0 15,-3-2 2-15,-6-2 4 16,-8-3 32-16,-6-1-12 16,-8-1-15-16,-7-5-9 15,-5 0-2-15,-4-3 1 16,-3 0-4-16,1-5-4 0,4 0-22 16,7-3-51-16,10-1-25 15,7 0-31-15,13 0-56 16,8-3-102-16,13 0-221 15</inkml:trace>
  <inkml:trace contextRef="#ctx0" brushRef="#br0" timeOffset="72391.9904">15896 14104 685 0,'14'-1'62'0,"-6"2"-27"0,-1 11 5 16,-2 11 7-16,0 4-16 15,-3 9 21-15,0 8-15 16,0 1-5-16,-4 4-4 16,-5 0-13-16,-2-1-4 0,-2-1-6 15,-5-1-2-15,-2-4-1 16,-4-3 0-16,1-3 0 16,0-8 0-16,-1-5-2 15,2-7 2-15,6-9-3 16,2-7-4-16,6-10-1 0,5-12-14 15,2-12 5-15,12-10 17 16,7-9 11-16,10-6 15 16,11-4 2-16,10-1 11 15,8 6 9-15,8 1 11 16,5 9-2-16,0 10-3 16,-6 7-17-16,-7 12-21 0,-11 8-13 15,-14 9-4-15,-14 5-3 16,-12 13-1-16,-11 6-4 15,-15 7 8-15,-9 5 1 16,-7 1 0-16,-5 2-3 16,-2-3-25-16,0-5-14 15,6-4-37-15,4-8-48 0,7-9-49 16,8-3-113-16,9-7-177 16</inkml:trace>
  <inkml:trace contextRef="#ctx0" brushRef="#br0" timeOffset="73311.653">16671 14189 327 0,'50'-14'200'15,"-13"4"-132"-15,-13 3 28 16,-8 4 38-16,-13 3-57 0,-5 3-10 16,-9 5-11-16,-6 3-37 15,-7 3-11-15,-5 4-2 16,0 1-3-16,-1 1-2 15,5 0 1-15,6-2-2 16,8-5 0-16,8-1-2 0,6-5-2 16,13-4-1-16,8-2 4 15,7 1 4-15,2 2 1 16,2 2 4-16,-3 3 11 16,0 1-12-16,-5 1-4 15,-1-2-3-15,0-2 0 0,5-6 1 16,4-2 2-16,5-5-3 15,1-4 1-15,2-5-1 16,-4 0-3-16,-1-1 6 16,-5 0-3-16,-3 3 2 15,-4 1 2-15,-3 6-2 0,-6 1 1 16,-5 5 4-16,-4 2 4 16,-7 6-7-16,-3 2 0 15,-5 1-2-15,-6 3 1 16,-1 2-1-16,-4 0 0 15,2-1 1-15,-1 1-1 16,4-1 0-16,3-2-2 0,7 1-2 16,2-3 0-16,9-4 0 15,6-2 2-15,11-4 2 16,4-2 2-16,7-4 13 16,5-7 32-16,5 1-15 0,1-3-15 15,-1-1-14-15,-1-1-4 16,-4 2 1-16,-4 2-2 15,-6 1 2-15,-6 3-1 16,-9 1 3-16,-6 2-1 16,-4 5 5-16,-8-1 8 15,-6 2 14-15,-6 6-21 0,-4 3-10 16,1 3 1-16,-2 0-1 16,4 3-1-16,4 0 0 15,7 1-1-15,4-2 0 16,4-2 1-16,12-3-2 15,6-3 5-15,9-5 1 0,7-2 1 16,5-5 0-16,5-5 1 16,0-4-1-16,-3-2-2 15,-1-1 1-15,-8-1-4 16,-7 1 3-16,-6 0 0 16,-10 2 2-16,-8 3-1 0,-8 2 4 15,-7 9-3-15,-8 1-5 16,-7 6-2-16,0 8 6 15,4 3-3-15,5 2 0 16,8 0-3-16,7-1-2 16,12-4-3-16,10-1-15 0,10-4-11 15,8-2-14-15,5-5 5 16,6 0-31-16,1-2-66 16,1-6-121-16,-5-2-189 15</inkml:trace>
  <inkml:trace contextRef="#ctx0" brushRef="#br0" timeOffset="78806.005">15888 15062 258 0,'1'0'130'0,"0"1"-91"16,1-1 92-16,-1 1-20 16,0 0-12-16,1 0 12 0,-2 1 5 15,1-1-43-15,1 5-22 16,0 3-24-16,2 4-18 16,-2 5 8-16,1 4-3 15,-3 2-3-15,2 1-4 16,-4 1-5-16,1-1 1 0,-4-3 3 15,-1-1 0-15,-1-2-4 16,-2 0 3-16,0-4-3 16,-1-2-3-16,2-1-1 15,3-5-11-15,2-1 7 0,1-4-7 16,4-1-11-16,5-4 13 16,4-6 9-16,5-3 15 15,2-1-4-15,4-1 7 16,1 0 13-16,1 4 6 15,-2 2 8-15,-1 4-11 16,-4 3-16-16,-3 2-11 0,-3 6-4 16,-4 4-1-16,-5 2-3 15,0 2 3-15,-4 0 2 16,0-1-3-16,-3-2-4 16,1 0-6-16,-1-5-2 15,4-2-2-15,-2-2-3 0,1-2-2 16,4-5 13-16,2-7 13 15,2-2-5-15,4-2 9 16,3-4-1-16,3 0 6 16,1 0-2-16,4 0 10 15,2 2-1-15,0 0-9 0,0 5 3 16,0 2-8-16,-5 4-7 16,-1 4-1-16,-6 2 1 15,-1 4-3-15,-5 6-2 16,-2 3 1-16,-1 0 6 15,-1 2-4-15,1 1 4 16,-3-2-1-16,0 1-2 0,1-2 2 16,-2-1-4-16,2-1 2 15,0 0-4-15,0 0 2 16,1-1 0-16,0-3-2 16,3 0 0-16,4-2-8 0,3-3 5 15,3-1 6-15,4-2 2 16,2-8 1-16,4 0-1 15,0-1 1-15,0-2-1 16,-1 1 2-16,-2 0 4 16,-3 1 2-16,-4 1-5 15,-1 1 1-15,-3 2 3 0,-4 1-2 16,-2 3-5-16,-1 0 0 16,-3 2 0-16,0 0 0 15,-1 4-8-15,-3 3 2 16,0 2 6-16,0 3-1 0,-2 3-1 15,1 2-3-15,-1 2-4 16,2 2-7-16,2 0 5 16,0-4 1-16,1 0 1 15,2-3 1-15,5-4 2 16,3-4 3-16,2-1 4 16,2-5 2-16,2 0 3 0,1-2 11 15,1-4-3-15,0-1 0 16,-1-3-5-16,1 2-1 15,-2-2-2-15,-1 0 0 16,-3 1-7-16,-3 2 2 16,-1-1 3-16,-1-1-4 0,-4 1 4 15,1-2-3-15,-2 0 1 16,0-1-4-16,-3-1 4 16,-1 0-3-16,0 3 0 15,-5 0-9-15,0 2-3 16,-1 3 1-16,-2 0 1 0,0 0 2 15,-1 0 4-15,-1 0 2 16,2 1-3-16,2 0 0 16,0-1 3-16,3 3 0 15,1-1-1-15,3 2 3 16,0-1-2-16,2 2-1 0,-2 1-2 16,3-2-6-16,4 6 5 15,1-1 5-15,3 3 2 16,4-2 4-16,3 0 4 15,3 0-2-15,4-3 6 16,3-2 2-16,2 0-4 16,2-2-2-16,1-4 0 0,0-1-5 15,-3-1 2-15,-3-1-7 16,-3 4 5-16,-5-2-2 16,-3 1 0-16,-5 2 1 15,-2 0-3-15,-1 2 2 0,-4-1 0 16,-1 1 0-16,0 1-2 15,0-3 0-15,-2 3-4 16,-1 3-7-16,1-3 0 16,-2 0 4-16,-2 4 4 15,1 0 1-15,-1 2-1 16,0 1 5-16,-1 2-4 0,-1 1 3 16,-1 3-3-16,1 2-4 15,-2 2 0-15,0 2-13 16,2 2 7-16,2 0 1 15,2-3-1-15,2 0 1 0,1-4 7 16,2-5-5-16,4-1 10 16,2-5 4-16,3-3-3 15,0 0 14-15,3-3 7 16,0-6 4-16,2-3-1 16,1-4-11-16,3-4-2 15,-1-3-5-15,3-4-1 0,0-2-1 16,2-4-5-16,-2-1 0 15,0-1 0-15,-3-1 1 16,-3-2-3-16,-2 0 5 16,-4-3-6-16,-2 0 3 15,-2 1 0-15,0 3-1 0,-3 2 0 16,0 2 1-16,0 7-1 16,-1 5-1-16,-1 7 2 15,-1 2-1-15,3 6 1 16,-3 3-1-16,-1 3-2 15,-4 4-12-15,-1 12 1 0,-2 4 10 16,-2 11 2-16,-2 7 3 16,-2 6-1-16,1 2-7 15,0 2-11-15,4-3 9 16,4-2 6-16,3-3-1 16,3-4 2-16,2-3 0 0,6-5 0 15,2-2 1-15,3-3-2 16,2-6 0-16,1-4 4 15,6-3 0-15,2-6 2 16,3-2-1-16,2-5 2 16,3-5 1-16,-2-3 2 0,-2-3-3 15,-5 1 1-15,-3-1 2 16,-5 2 2-16,-6-1-2 16,-5 1-4-16,-5 1 1 15,-1 4 0-15,-3 0-1 16,-4 4-8-16,-4 1 1 0,1 2-7 15,-1 3 5-15,-1 4 3 16,0 5-1-16,1 1 0 16,2 3-5-16,2 2 3 15,2 3 1-15,2-1-1 16,2-2 3-16,3 1-1 0,7-3 3 16,1-4-1-16,5-2 1 15,3-6 3-15,6-2 2 16,2-5 6-16,3-2-1 15,5-9-2-15,1 0-2 16,3-6-2-16,1 0-3 0,1-1 1 16,0-2 2-16,-2 1-2 15,-1-2 4-15,-5 2-3 16,-1-1-2-16,-4 2 0 16,-6-3 2-16,-1 1-2 15,-2-2 0-15,-3-2 0 16,-2-2-1-16,-1 3 1 0,-3-1-2 15,-5 2-1-15,0 2-2 16,-1 3 6-16,-2 1 0 16,-5 2-1-16,2 2 0 15,-1 0 1-15,0 2-3 16,1 3-1-16,-1 3-6 0,-2 3 5 16,0 3-7-16,-3 2 0 15,-4 4-1-15,3 7 6 16,-2 3 3-16,0 8 3 15,1 4-5-15,3 8 2 16,1 4 3-16,1 5-1 0,3 4 1 16,2 0 1-16,-1 1 0 15,3-4 2-15,6 1 3 16,2-3-1-16,1-2-2 16,3-4-3-16,1-1 2 0,-1-4 0 15,0-5-1 1,-1-4-1-16,1-5 5 0,-3-4-3 15,-1-1-1-15,2-7-2 16,-3-3 0-16,-2-1-9 16,-1 1-24-16,-3-6-13 15,1 1 0-15,-2-3-6 0,1-1-24 16,-3-5-53-16,-1 3-33 16,2-2-59-16,-4-1-145 15</inkml:trace>
  <inkml:trace contextRef="#ctx0" brushRef="#br0">14737 12341 784 0,'-2'-14'43'0,"-3"1"-36"16,2 5 14-16,3 4 65 16,-1 2-54-16,0 4-17 15,-1 10-27-15,-1 8 8 0,-1 10 13 16,-1 12 6-16,0 8-8 15,-4 12 3-15,2 7-3 16,-2 9 0-16,0 5 4 16,0 5 10-16,1 4 1 15,0 5-5-15,0 0-1 0,0 3-8 16,1 0-4-16,-1 4-2 16,0-1-2-16,0 2 1 15,-1 2 0-15,0 0-1 16,-2 0 1-16,0 0 1 15,-2 0-2-15,1-1 1 16,1-3 1-16,-2 2 4 0,3-5 17 16,0-4 2-16,3-3-1 15</inkml:trace>
  <inkml:trace contextRef="#ctx0" brushRef="#br0" timeOffset="88740.0836">19418 13304 483 0,'-3'-3'31'0,"0"-1"40"15,1 2 14-15,2-2-26 16,-2 3-17-16,2-2 8 16,0 2-4-16,-2 1 9 15,2-1-14-15,1-1-16 16,0 2-8-16,1 1-2 0,4 0 2 15,3 0 24-15,4 0 8 16,5 1 1-16,6-1-13 16,4 0-7-16,6 1-6 15,4-1-4-15,5 0-1 16,3-1-4-16,3 1 2 0,-1-1 0 16,1 1 2-16,-3-1-1 15,-2 3-6-15,-1-1-1 16,-3-2-5-16,-1 3 2 15,-2 1-1-15,-4-1-5 16,0 0-1-16,-2-2 0 0,1 2 0 16,0-3 3-16,-1 2 3 15,-1-3-3-15,-5 1-2 16,-5 0 0-16,-6 0-3 16,-6 1 2-16,-5 0-1 15,-1 0-2-15,1 0-1 16,-4 1-3-16,-3-2 0 0,4 1-12 15,-4-2-8-15,-3-1-9 16,-3 0-43-16,0 1-61 16,-3-4-43-16,-3 1-110 15,4-5-263-15</inkml:trace>
  <inkml:trace contextRef="#ctx0" brushRef="#br0" timeOffset="89127.3205">20173 13141 619 0,'3'-4'36'15,"4"0"29"-15,3 2 35 16,5 1-11-16,3 2-36 16,2 3-12-16,2 6-7 15,1 3-5-15,-3 5-3 0,-4 1-3 16,-1 2 3-16,-2 2 11 15,-2 2 0-15,-3-3-13 16,-2 1 0-16,-3 1-5 16,-3 0-7-16,0-1 1 15,-5 0 1-15,-8-1 9 0,-4 0 9 16,-2-1 9-16,-4-2-11 16,-1 1-12-16,-3-3-9 15,0-1-6-15,0 1-9 16,-2-3-35-16,2-1-26 0,0 0-34 15,-1 0-69-15,1 0-127 16,-3 3-245-16</inkml:trace>
  <inkml:trace contextRef="#ctx0" brushRef="#br0" timeOffset="94280.0843">14387 14732 504 0,'3'1'142'15,"-1"2"-149"-15,1 4 9 16,-1 4 12-16,0 3-6 15,2 4 29-15,-1 4 18 16,1 0-7-16,0 3-10 0,1 3-11 16,-1 0-3-16,2 2-5 15,-1 1-11-15,0 5-5 16,-2 2-1-16,-1 2 0 16,1 1 1-16,-2 0 1 15,0 1-1-15,0 0-2 0,1-1 1 16,-1 0-2-16,2-1 2 15,-3-2 1-15,1 0 8 16,1-1-5-16,-3 0-2 16,-1 1-3-16,0 2 0 15,-3-1-1-15,0 4 2 0,-2 2 0 16,1-1 3-16,-1 1 0 16,1-2 0-16,1 0 5 15,1-3 0-15,2 0-4 16,-1-3 4-16,1 2 0 15,1-1-5-15,-1 1 4 16,2-2 3-16,5-3-6 0,3-2-4 16,3-4-2-16,6-3-3 15,2-5-4-15,1-2 3 16,4-2 5-16,2-1 10 16,1-2-1-16,1-1-3 15,4 2-7-15,2-3 3 0,4 2-1 16,6-2 0-16,5-2-2 15,2 0 0-15,5-3 1 16,3-1 0-16,3-2 5 16,5 0 6-16,3-1 8 0,4-1-1 15,6-2-11-15,3 1-2 16,5-2 0-16,2 1-4 16,3-2-1-16,5 0 0 15,1 1 0-15,2-1 1 16,2 0 0-16,5 2 5 15,-4-2 6-15,3 1-8 0,1 0-3 16,2 0 1-16,-2-1-1 16,2 0 0-16,0 0-2 15,0 2 2-15,-2 0 1 16,2-1-1-16,-2 3 2 16,-3 1 1-16,1-1 3 0,-1 1-1 15,-3 1 1-15,-4-2-5 16,-1 1-2-16,-3-1-1 15,-4-1 1-15,-5 0 0 16,-3 2-2-16,-4-1 4 16,-5 2 0-16,-7 0 6 0,-5-2 1 15,-6 3 0-15,-8-2-7 16,-1-2 0-16,-8 0-1 16,-2 0-3-16,-3-3 3 15,-5-2 1-15,-2-3-2 16,-3-1-1-16,-6-1 1 0,-1-2 5 15,-5-2-4-15,-1-1 5 16,-3-3 3-16,-1-2 11 16,0-2-3-16,-1-3-10 15,2-3-6-15,-3-6 0 16,1-3-2-16,0-3 0 0,0 0 0 16,0-5 1-16,-1-1-2 15,-2 0 3-15,3-3-1 16,-2-1-1-16,0-1 1 15,0-1-1-15,1-2 0 16,1-1 0-16,1-1 2 16,0-4-5-16,-2-2-4 0,0 0-3 15,-2 0 3-15,1-2 6 16,-3-1 1-16,2 4 4 16,-2-3-5-16,1 2 3 15,0-1 0-15,1 1-1 16,-1-3-2-16,3 1 1 0,1-2 0 15,-1 1 2-15,-1-1-2 16,1 1-1-16,-2 3 3 16,0 0-2-16,-1 2-2 15,0 1 5-15,-1 3-3 0,2 0-2 16,-1 2 2-16,0 0-1 16,1-1-1-16,1 2 1 15,0 0 2-15,-1 1 0 16,0 2-3-16,-2 1 2 15,1 3 0-15,0 2 1 16,-3 1-1-16,1 1-1 0,0 1 0 16,-4 0-10-16,2 1 6 15,0-1 6-15,0 3 0 16,3 0-3-16,-2 1 5 16,2 0-3-16,-1-1 1 15,3 1-2-15,-1 1-1 0,1 1 4 16,-1 1-6-16,0 1 4 15,0 2 1-15,-2 0-10 16,1 1 5-16,1 1 4 16,0 0-3-16,0-1 5 15,-1-1-4-15,2 3 5 0,-2 0-5 16,3 0 2-16,-3 3 0 16,0-1 1-16,1 3 1 15,-1 0-2-15,-1 2-1 16,-1 1 2-16,-2 0-4 15,0 0 6-15,-1 2-3 16,0 1-2-16,0 0 4 0,2-2-4 16,0 2 1-16,-2 0 2 15,2 2-1-15,-1 0 0 16,-1 0 1-16,1 4 0 16,-2 0-3-16,-2 2-4 0,2 0-2 15,-2 1 4-15,0 2 2 16,-1-3 2-16,1 2 2 15,1 0 0-15,-2-1 0 16,0-1-1-16,0 2 2 16,-1-2-5-16,-1 1 2 0,0 1 1 15,1-1-2-15,-2-1 8 16,0 1-2-16,-1 0-6 16,1 0 4-16,0-1-5 15,-1 0 3-15,-1-1-4 16,0 2-8-16,-1-2 6 15,-3 2 1-15,1-1 0 0,-2 0 3 16,-1 1 3-16,2 0 1 16,-1-1-3-16,1 2 1 15,0 0-3-15,-3 0 3 16,0 0-3-16,-2 1 0 16,-2 1-1-16,-4-1-3 0,1 1 1 15,-3 1 5-15,0 1-1 16,0-2 0-16,-2 3 2 15,-1 2-1-15,-1-2 0 16,-3 1 0-16,0-1-2 16,-3 2 2-16,0 0 0 0,-2 1 0 15,1 0-3-15,-2 0 1 16,1-1 1-16,-3 2 1 16,-1 0 0-16,-2-2 0 15,-2 5-1-15,-1-2 2 16,0 1-2-16,0 0 2 0,-1 1 0 15,3-3 0-15,-2 2-1 16,2-3 1-16,1 2-1 16,0-3 1-16,3 3-1 15,-1-1 0-15,1-1-1 16,-2 3 2-16,0-2-2 0,1 3 2 16,-2-3-1-16,3 3 1 15,-2-2-1-15,5 1 1 16,-1-1-1-16,0-1 1 15,1 1-2-15,-2 0 0 16,-1-1 1-16,-1 3 0 0,0-1-1 16,2 1 3-16,0-1-3 15,-2 1 2-15,3-1 0 16,-1-1-1-16,2 0 1 16,-2-1-1-16,2 0 0 15,1-1 0-15,0 1 0 0,0-2 0 16,1 1 1-16,-3 0-2 15,2-1 1-15,-3 1 1 16,3-1-1-16,0 1 1 16,1 1-2-16,2-2 2 15,0 0-1-15,-2-1 0 0,1 0 0 16,0 1 1-16,0 1-2 16,-2-1 1-16,3 1 1 15,0-1-3-15,1 2 3 16,1-2 0-16,-1 2-1 15,1-2 0-15,0 3 1 0,-2-3 0 16,4 0 3-16,0 0 0 16,3-1-2-16,0-1-2 15,4 0 1-15,1 2 0 16,1-2-2-16,4-1 1 16,-1 0 1-16,0 0 1 15,1 0-1-15,3 0 3 0,-2 0-2 16,3 0 2-16,1-1-2 15,4 1 3-15,2 1-6 16,3-2 1-16,2 2-5 16,2-2 3-16,1 4-8 15,1-2-16-15,1 2-21 0,0-1-38 16,-2 1-62-16,-3 3-102 16,-7-3-207-16</inkml:trace>
  <inkml:trace contextRef="#ctx0" brushRef="#br0" timeOffset="98857.1915">20937 14104 595 0,'0'1'70'0,"2"2"-50"15,-2-3 25-15,-1-1-9 0,2 0-3 16,-1 0 12-16,1-1 11 16,0 1-1-16,-1 0 2 15,1-2 7-15,0 2-5 16,-1-2-25-16,1-2-14 16,0-3-5-16,1-2-9 0,-2-2 0 15,3-3 12-15,2-1 10 16,1-3-5-16,1-1-10 15,0-3-3-15,2 0-1 16,2-4-7-16,-2 1 1 16,3-3 4-16,-1-2-5 0,2 0 3 15,0-2 3-15,0 0 2 16,1-2 1-16,0 1 2 16,-1-3-1-16,0 1-6 15,0 1-4-15,-2-2-1 16,-1 0 0-16,1-1 0 15,0 2-1-15,-1-1 0 0,-2 0 1 16,5 3 0-16,-2 2-1 16,-2 0 6-16,0 4 7 15,-1 1-4-15,-1 1-5 16,0 4-3-16,-1 0 1 0,2 2-1 16,-3 4-2-16,-1 1 2 15,0 5-1-15,-2 1 1 16,-1 7-1-16,0-1 1 15,0 3-4-15,2 3-12 16,0 4-3-16,0 3 17 0,0 3 3 16,1 4 0-16,1 0 0 15,0 4 0-15,0 1-3 16,2 2 2-16,-2 0-2 16,2 1 1-16,-2-1 2 15,1 1 0-15,0-2-4 0,-1 2-2 16,-1-4-3-16,0 2 4 15,1-2 2-15,1-1 0 16,0-1 0-16,0-4 1 16,-1-1 0-16,-1-1-1 15,1-3 1-15,-2-2-3 16,0-2 3-16,-1-1 0 0,3 0-1 16,-3-2-4-16,0 0 1 15,1-2 3-15,-1 1-4 16,3-4 2-16,0 1 6 15,3-5 1-15,-1-1-1 16,1-5 0-16,1-1-1 0,3-4 3 16,0 0-5-16,-1-2 3 15,1-3-4-15,1-1 5 16,0 0-2-16,1-2 2 16,0-2 2-16,-3 2 4 0,0 0-5 15,0 0-3-15,-2 3 0 16,-3 1 1-16,-1 2-3 15,-2 4 3-15,1-1-1 16,-1 4-3-16,-1 1 2 16,0 2-3-16,0 4 2 15,1 2 1-15,-1 0-1 0,-1 3 2 16,0 0-1-16,3 3-3 16,-2 4-5-16,-1 5 6 15,0 2 2-15,1 9 0 16,-1 2-1-16,1 2 2 15,1 4-1-15,0 3-2 0,0 0 3 16,-1 3-1-16,2-2-1 16,-3 3 0-16,4 1 2 15,-2 0-1-15,1 2 1 16,-1 0 0-16,2 1-3 16,-1-3 3-16,1 3-1 0,1-3-1 15,-1-1 1-15,3-2 0 16,-4-3-1-16,3-1 2 15,-3-3 4-15,0-4-3 16,0 0-1-16,-1-3-1 16,1-1 1-16,-2-2 0 0,-1-2-2 15,3 0 2-15,-2-2-1 16,0-2 3-16,-1-1-3 16,0-4 0-16,0-1-4 15,0-2 5-15,-1-3-2 16,0 0-3-16,2 0 3 0,-1-2 4 15,-2-3 5-15,1 3 15 16,-1-2-9-16,0-2-10 16,1 1-4-16,-1-1-1 15,0 1 0-15,1-1-1 16,-1 1 0-16,1-2 0 0,-1 2-7 16,1-1-5-1,-1-1-12-15,0-1-9 0,-1-1-25 16,0 0-40-16,2-2-63 15,-2-2-101-15,2 0-250 16</inkml:trace>
  <inkml:trace contextRef="#ctx0" brushRef="#br0" timeOffset="99823.4742">22294 13216 593 0,'2'-10'76'0,"0"1"10"16,0 3 54-16,-2 2-47 15,2 1-33-15,-4 3-17 16,0 0 1-16,0 2-14 0,2 5-22 16,0 3-4-16,-2 5 4 15,2 1 6-15,0 5 4 16,2 2-7-16,-2 1 3 16,0 2-3-16,-2 1-4 15,2 2-2-15,-1 2 0 0,1 0-1 16,-5 3-2-16,2 2 1 15,-2 2 4-15,-4 2 5 16,0 0 2-16,-1 3 3 16,-2-1 4-16,1 1 3 0,0-2-9 15,1 0-9-15,2-2 2 16,2-4-9-16,3-2 3 16,-1-6-2-16,4-3 1 15,-3-4-4-15,3-1 6 16,0-3-3-16,3-2 5 15,-1 1 7-15,-1-1-4 0,0 0-7 16,0-1 2-16,1 0-1 16,-1-1-3-16,0-4-5 15,3-2 1-15,2 0-1 16,1-2 4-16,3-3 5 16,4 0 5-16,2-2 5 0,4-4 10 15,7-1-7-15,6-2 9 16,7-3 1-16,6-2 0 15,5-2-2-15,4 0-1 16,-3 1-16-16,-2 2-5 16,-5 3-1-16,-7 4-11 0,-9 0-8 15,-3 3-5-15,-6 2-2 16,-7-2-1-16,-3 4-4 16,-3 0-22-16,-5-1-47 15,-2 3-6-15,-2-2 4 16,-5 1-41-16,-2-2-94 0,-1 0-130 15</inkml:trace>
  <inkml:trace contextRef="#ctx0" brushRef="#br0" timeOffset="102657.0956">20474 12533 504 0,'1'-2'124'0,"1"-1"-49"16,-1 3 36-16,1 0-1 15,1 5-70-15,-2 8-43 16,2 7 9-16,-3 7 9 16,1 7 1-16,0 7-4 15,0 5 14-15,0 4 5 0,2 2 2 16,0 1-11-16,-1 3 2 15,0 2-6-15,-1 0-4 16,1 2-8-16,-1 1-2 16,-1 2-4-16,2-1 1 0,-2 1 7 15,3 2 8-15,-2 0-3 16,-1 2-6-16,-1 2-4 16,-2 1 2-16,3 2-3 15,-3-3 0-15,0-2-1 16,1-3 1-16,0-3-4 15,0-2 2-15,1-3 0 16,1-1 1-16,-3-3 0 0,0 1 0 16,1-2 0-16,0 0 1 15,1-2 4-15,-1-3-2 16,1-1-7-16,4-4 3 16,-1-3-1-16,4-4 3 0,2-4 13 15,-2-2 6-15,3-3-4 16,1-2-10-16,-1-2-4 15,2-1 0-15,2-4-2 16,2-1-2-16,3-1 0 16,4-1 3-16,4-3 0 0,4 0 2 15,5 0 3-15,3-1 4 16,4 0-4-16,4-2 0 16,3 2-3-16,3-3 0 15,2 2-2-15,9-4 1 16,1 0-3-16,6-1-1 0,4-1 7 15,4-1 0-15,4-1 6 16,-2 0-1-16,2 0-3 16,0 2-5-16,1-2-2 15,0 0 4-15,-2 0-2 16,4 0 3-16,-1 0-4 16,1-1 6-16,-3 0-3 0,-1-2 1 15,-2 1-1-15,-4 0-4 16,-3-2 3-16,-5 1-3 15,-4 0-1-15,-4-1 0 16,-7 1-1-16,-3 2 2 0,-9-1-1 16,-4 1 0-16,-7 1 0 15,-5-2 1-15,-8 1-1 16,0-2 0-16,-7 2 1 16,-3-2 1-16,-1-3 2 15,-4 1 1-15,1-1 0 16,-2-2-2-16,2-2 0 0,0 1-2 15,0-1 0-15,-1-3-2 16,1 1 2-16,1-1-1 16,-2-3 2-16,1-1-1 15,3-2 0-15,1-5 0 16,-1-1-1-16,2-1 0 0,1-2 1 16,1-3-1-16,1 1-1 15,-4-1 2-15,3 1 0 16,-2-1-2-16,-2 0 2 15,-2-1 0-15,0 1 0 16,1-3-1-16,0-3 2 0,-1 2-3 16,0-2 1-16,4-1-2 15,-4 1 3-15,0 1 0 16,-1 1-2-16,1 1 3 16,-2 1-2-16,1-3 1 15,1 3-1-15,-1-5 0 0,2-1-1 16,3 1 0-16,-4 0 2 15,3 0-2-15,-2 1 1 16,-1 1 1-16,-1 1-1 16,-1 2 0-16,2-3 1 15,-1-1-2-15,0 2 1 16,0-2-4-16,2 0 0 0,-2-1 1 16,0 3 1-16,-1 1 2 15,0 0 0-15,1 2 0 16,0 0 2-16,1 1-2 15,1 0-1-15,0-1 0 16,1 0 0-16,0 2-4 0,0-1-2 16,-2-2 1-16,5 2 3 15,-3 1 2-15,-2 0 1 16,3 3 0-16,-2-2 1 16,0 2-4-16,0 0 4 0,1 0 1 15,-1 0-3-15,3 0-3 16,0 0 5-16,0 4-9 15,-3-1-5-15,3 1 6 16,-2 2 0-16,1 0 0 16,0 1 7-16,-2 0 0 15,-1 1 2-15,1 1 0 0,0-1-2 16,-1 2-2-16,-1-1 3 16,-2 3-1-16,3-2 0 15,-3 3 0-15,2 1 0 16,-2 2-5-16,-2 1 2 0,-1 1 3 15,1 2 1-15,1 1-1 16,-1 0 0-16,2 3-2 16,-2-1 2-16,0 0 0 15,0 2 0-15,0-2-4 16,-1 2 3-16,1 1-9 16,-2-1-1-16,0 2 3 0,-2-2-3 15,2 1 7-15,0 1 4 16,-1 0 1-16,1 0 1 15,-4-1-3-15,2 1 2 16,-3 0 3-16,-1 0-2 16,-4 0-6-16,-2 0 3 0,0 0-1 15,-2 2 3-15,-4-2-2 16,-2 0 1-16,2 4-2 16,-5-2 2-16,0 0 0 15,-2 0 2-15,2-1-1 16,-2 0-1-16,0-1 2 0,-2-1-1 15,2-1-1-15,1 1 2 16,-2 0 0-16,0 1 4 16,-4 0 1-16,3 1-3 15,-2 0-3-15,0 0 0 0,1-1-3 16,-1-1 1-16,-1-1-4 16,-1 1-1-16,0 1 6 15,-2 0 1-15,-4 0-1 16,2 2 1-16,-6-1-1 15,2 2 0-15,-3 0 0 16,-1-1 1-16,0-1 0 0,2 2-1 16,-2-3-1-16,0 2 2 15,-2-1 0-15,1 2-1 16,-2-2-1-16,-2 0 1 16,3 1 1-16,0-2-1 15,3 0 0-15,-2 3 0 16,2-5 2-16,-2 1-2 0,1 1-2 15,-4-2 2-15,3 1 0 16,0 1 1-16,0-1-3 16,0 1 2-16,2-2 1 15,2 1-2-15,1-2 2 0,2 3 1 16,4-3-2-16,0 0 2 16,3 0-1-16,2-1 0 15,1 1 1-15,1-2-2 16,-1 3 0-16,3-2 0 15,-1 0 0-15,-1 1-1 16,2 1 2-16,3 0 1 0,0 0 1 16,2 1-1-16,3-1 1 15,-1 2-1-15,4 0-2 16,0-1 4-16,-1 1-4 16,1 3-3-16,0-2 4 0,0 1 2 15,0-1-6-15,1 2 6 16,2-3-6-16,1 3 3 15,0-2 3-15,3 0-3 16,-1 0 1-16,2-1-5 16,2 0-18-16,0-1-50 15,3-1-90-15,2-1-83 0,2 3-172 16</inkml:trace>
  <inkml:trace contextRef="#ctx0" brushRef="#br0" timeOffset="115991.9494">23483 8105 462 0,'1'-4'63'0,"0"2"-19"15,1-2 2-15,-1 0 20 16,0 1-20-16,0-1-7 15,1 1 6-15,0 0-2 16,0 1-5-16,-2 2-9 0,1 0-29 16,-2 0-24-16,3 6 14 15,-2 3 13-15,3-1 1 16,1 4 7-16,0 1-2 16,4-1-1-16,0 3-4 0,-1 2 2 15,0-3 4-15,0 3 7 16,3-3-1-16,-1-1-2 15,1-3 2-15,5-3-4 16,5-3 8-16,0-4 7 16,9-3 28-16,6-9-7 0,6-3-25 15,4-9-8-15,7-4 5 16,8-8 11-16,9-7-1 16,9-5-3-16,3-4-12 15,6 1-11-15,0-2-2 16,-3 7-5-16,-9 5-44 15,-9 7-12-15,-11 5-25 0,-8 7-39 16,-9 2 7-16,-9 4-66 16,-9-1-200-16</inkml:trace>
  <inkml:trace contextRef="#ctx0" brushRef="#br0" timeOffset="135809.8412">7325 9013 667 0,'2'2'6'0,"-1"1"-6"16,0 0-2-16,0 1 2 16,-1 1 6-16,1-3-3 15,-1-1 0-15,0 1 6 16,0-2 33-16,0 2 21 0,0-1-8 16,0 0 19-16,0 1-29 15,0 0-17-15,2-1 2 16,-1-1-6-16,0 0-6 15,0 0-7-15,-1 0 5 0,1 0 10 16,0 0 15-16,0 0-9 16,0 0-10-16,2 0-6 15,1-3-4-15,2-3-4 16,3-5 11-16,6-6 1 16,6-6-5-16,9-10-2 15,9-8-4-15,10-10-1 0,13-9-2 16,12-8-1-16,5-3-4 15,10-1 1-15,1 4-1 16,-2 4-1-16,-2 7-40 16,-11 5-50-16,-7 8-129 0,-11 4-304 15</inkml:trace>
  <inkml:trace contextRef="#ctx0" brushRef="#br0" timeOffset="137736.3108">7355 10843 237 0,'-7'0'95'0,"3"-3"-5"0,-1 2 19 16,2-1-44-16,2 0-13 15,0-1 0-15,-2 2 10 16,3 0 2-16,0 1 0 16,-1 2-20-16,1 2-49 15,0 4-2-15,0 3 10 16,0 2 9-16,0 1 2 0,1-2 0 16,4-3 10-16,1-2 10 15,2-6 4-15,7-5 18 16,10-16 21-16,15-16 6 15,19-16-26-15,24-19-18 0,23-14-10 16,22-11-13-16,6-8-37 16,-4-1-189-16,-18 5-577 15</inkml:trace>
  <inkml:trace contextRef="#ctx0" brushRef="#br0" timeOffset="146413.4737">14552 1086 530 0,'1'-6'49'16,"1"2"24"-16,-2 3 17 0,-1-1-37 15,2 2-12-15,-2 0-16 16,1 0-13-16,0 0 1 16,0 3-7-16,0 6 8 15,-1 2 15-15,1 6 1 16,1 6-4-16,-2 2-3 16,2 2 4-16,-1 6-3 0,2 0-4 15,0 1-9-15,-2 1 2 16,2 2-6-16,-1-1-1 15,-1 0-3-15,-1 2 0 16,-1 0 5-16,1-1-6 0,1 1 6 16,-2-2 3-16,0 0-1 15,0-3-1-15,0-2-6 16,2-2-1-16,-3-6-1 16,4-3-1-16,-1-4 1 15,2-3-1-15,-2-3 2 16,0-4-1-16,0-3 2 0,0 0-2 15,0-3-5-15,0 0-24 16,0-3-24-16,0-6-50 16,-2-2-52-16,1-3-56 15,-3-6-223-15</inkml:trace>
  <inkml:trace contextRef="#ctx0" brushRef="#br0" timeOffset="146826.0814">14033 1196 676 0,'5'-5'1'0,"1"-1"7"16,1 1 91-16,6 1-14 16,2-1-14-16,10-2-3 15,6 1-11-15,10-4 1 16,12-5-6-16,9-4-22 15,8-1-2-15,2-3 2 16,-1 1-4-16,-4 1-12 0,-7 2-9 16,-9 5-6-16,-11 4 6 15,-8 2-5-15,-4 2 0 16,-4 4-1-16,-6-2 1 16,-1 3 1-16,-5 1-36 0,-1 0-41 15,-4 0-47-15,-5 3-55 16,-3 1-89-16,-1 5-132 15</inkml:trace>
  <inkml:trace contextRef="#ctx0" brushRef="#br0" timeOffset="147576.2757">14955 1550 532 0,'-1'-2'127'0,"1"-1"-51"15,-2 3 4-15,3 4-52 16,0 10-22-16,2 1 51 15,2 6-4-15,0 3-10 0,-1 3-8 16,-1-2 6-16,-2 1-8 16,0-3-2-16,-2-2-2 15,1-4-7-15,-5-3-10 16,0-2 0-16,-2-4 7 16,1-2 5-16,-1-2-9 0,1-4-8 15,2 0-1-15,2-10-4 16,2-4-8-16,5-5 11 15,11-6 11-15,6-5-1 16,9-4-1-16,9-2-1 16,3 5 0-16,4 0 5 0,-3 7-3 15,-5 5-9-15,-5 7-19 16,-8 10-104-16,-7 2-81 16,-8 0-100-16,-6 4-324 15</inkml:trace>
  <inkml:trace contextRef="#ctx0" brushRef="#br0" timeOffset="148052.1275">15646 1528 323 0,'2'0'-20'0,"0"0"129"0,-2 0 33 15,-1 0-49-15,0 0 4 16,-3 0-3-16,-1 0-2 16,-3 4-19-16,-5 0-12 15,-1 4-17-15,-4 3-22 16,0 3-2-16,-4 3 6 0,-1 3-18 15,1 1-7-15,1 3 0 16,2-1 0-16,7-2-1 16,3-3 3-16,6-4 0 15,2 0-9-15,5-7 1 16,8-6 0-16,1-1 9 0,5-3 12 16,5-8 10-16,1 1-7 15,5-1-5-15,-3 2 15 16,0 5 18-16,-4 4-9 15,-3 4-28-15,-4 5-11 16,-2-2 3-16,1 4 0 0,-2-4-12 16,-1-4-26-16,3-3-18 15,-1 0-32-15,2-1-78 16,-2-8-52-16,1 1-15 16,0-2-89-16</inkml:trace>
  <inkml:trace contextRef="#ctx0" brushRef="#br0" timeOffset="148743.2664">16006 1579 372 0,'9'-8'44'0,"-4"3"38"16,-3 2 44-16,0-2-43 0,-4 3-22 16,1-2 17-16,-3 4 2 15,-4 0-18-15,-1 0-14 16,-3 6-14-16,-2 3-6 15,-3 4-11-15,2 3-3 0,-2 4-1 16,4 0-9-16,2 2-3 16,4 1 3-16,3 1 6 15,4-4-1-15,1-1-3 16,3-5-5-16,6-3-3 16,1-9-4-16,4-2 3 15,3-8 16-15,4-7 13 0,3-9 6 16,1-6-15-16,4-7-7 15,1-7-4-15,0-6 2 16,1-5-4-16,-2-8-2 16,-1-2-2-16,0-2-1 15,-6-1-25-15,-1 7-9 0,-7 6 15 16,-3 5 20-16,-5 9 1 16,-5 5 9-16,-2 8 14 15,-2 7-1-15,-4 6-2 16,-5 8-5-16,-2 7-19 15,-3 7-8-15,-1 16 9 0,-5 11 2 16,-1 13 1-16,3 11 2 16,1 9-4-16,3 2 4 15,2 0-2-15,5-4 0 16,5-8 0-16,2-3-6 16,5-11 1-16,9-7-1 0,2-7-1 15,5-8 5-15,4-5-1 16,4-11-1-16,4-5 12 15,4-4 8-15,5-10 1 16,-1-3-5-16,0 1-1 16,-7 2 8-16,-7 6-3 0,-6 7-18 15,-7 7-4-15,-6 11 14 16,-2 5 6-16,0 3-13 16,0 2 6-16,-1-1 1 15,1-8-7-15,1-3-1 16,-2-7-2-16,2-2-2 15,-4-1 1-15,0-5-8 0,2 0-25 16,-5-5-4-16,1-2-12 16,-3-5-80-16,-3-8-168 15,-2-5-116-15</inkml:trace>
  <inkml:trace contextRef="#ctx0" brushRef="#br0" timeOffset="148876.4198">16509 1513 762 0,'2'-1'111'16,"0"1"-60"-16,-4 5-22 15,1 3-38-15,-4 0-174 16,0 0-316-16</inkml:trace>
  <inkml:trace contextRef="#ctx0" brushRef="#br0" timeOffset="149426.3246">17038 1014 890 0,'7'-12'5'0,"-6"4"15"0,0 3 100 16,-3 5-50-16,-5 10-56 16,-1 10 3-16,1 12 3 15,-1 11 9-15,1 7 2 16,3 9-9-16,3 3-10 15,-1 1 6-15,2-3-10 16,5-4-5-16,0-5-3 0,0-7-3 16,-2-7-8-16,-1-6-1 15,0-11 2-15,-4-3-17 16,-1-8-4-16,-5-5 0 16,-3-4-6-16,-4-11-33 15,-5-11-84-15,-3-6-95 0,0-5-68 16,3-1 130-16,2 3 95 15,8 3 425-15,7 8-51 16,3 8-97-16,9 7-53 16,9 5-56-16,8 0-45 15,6 5-14-15,6 1-10 0,6 1-5 16,5-3-4-16,-2-1-13 16,3-3-5-16,-6 0 11 15,-2 0 13-15,-7 0 21 16,-5 0 35-16,-6 6 9 15,-8 8-18-15,-2 6-18 0,-7 5-14 16,-4 2-13-16,-1 2-5 16,-3-1 3-16,-4-5 1 15,-1-3-1-15,1-7-1 16,0-5-4-16,0-5-37 16,0-3-30-16,1-7-71 15,0-9-135-15,-1-6-68 0,0-8-16 16</inkml:trace>
  <inkml:trace contextRef="#ctx0" brushRef="#br0" timeOffset="149544.3253">17430 1384 446 0,'17'-5'388'15,"-5"3"-303"-15,-2 2-31 0,0 9-44 16,-1 3-19-16,-1 3-51 16,1-1-69-16,4 0-95 15,1-1-174-15</inkml:trace>
  <inkml:trace contextRef="#ctx0" brushRef="#br0" timeOffset="150142.8854">17611 1476 582 0,'0'0'150'0,"0"0"-33"0,0 0 14 16,0 0-82-16,0 0 3 15,0 0-7-15,0 0-11 16,-25 51-16-16,13-33-9 16,1 0-7-16,5-1-3 0,5-1 0 15,2-2-5-15,12-4-2 16,6-4 2-16,8-5 16 15,6-1 1-15,4-7 3 16,2-3-6-16,1-6-5 16,-6 0-4-16,-5-2-2 0,-8-3 0 15,-9 1-2-15,-8-4 6 16,-6 0 2-16,-6 4-5 16,-6 3-3-16,-4 7-12 15,-5 7 3-15,-1 5 20 16,2 10-6-16,0 4 3 0,2 3 3 15,7-1-4-15,8-2-5 16,5-4-27-16,7-4-33 16,11-5 27-16,10-3 28 15,5-1 11-15,4-6 1 16,1 1 4-16,0 2 15 16,-3 4 20-16,-7 4-2 0,-5 9-19 15,-7 3 10-15,-7 5-6 16,-5 2-9-16,-2-2 0 15,-3-4-12-15,-4-2-7 16,1-4-15-16,2-6 14 0,0-5 2 16,2-4-5-16,6-9-3 15,6-2 20-15,8-6 4 16,8-1-9-16,7 2 10 16,3 5 18-16,1 3 14 15,-1 9-26-15,-4 3-19 0,-10 9 0 16,-6 10-2-16,-8 3-15 15,-4 1 16-15,-3 4 2 16,-1-3 0-16,-1-1-23 16,1-4-18-16,1-2-5 15,-2-3-10-15,0 0-64 0,1-6-62 16,-4-2-87-16,1-3-296 16</inkml:trace>
  <inkml:trace contextRef="#ctx0" brushRef="#br0" timeOffset="151626.6042">19140 1849 698 0,'2'3'31'16,"-1"-3"12"-16,1 0 45 15,-1 0-1-15,2-1-13 16,-2-6 2-16,0-4-6 15,3-6-16-15,3-4-24 16,4-10-13-16,3-6-8 0,5-8 6 16,5-8 5-16,2-7 9 15,6-4-2-15,-1-1-5 16,1 2-12-16,-5 2-6 16,-3 8-4-16,-5 9-1 0,-6 2 3 15,-3 11 0-15,-3 8 0 16,-3 6-1-16,-2 5 2 15,-1 7 2-15,0 5-2 16,1 7-19-16,-2 14-17 16,-2 13 32-16,1 6 4 15,0 7-1-15,0 3-16 0,0-5-4 16,0-11 3-16,0-7 9 16,1-11 5-16,5-12-4 15,5-4-3-15,4-16 22 16,6-6 28-16,7-12-22 15,6-9-11-15,5-7 1 0,2-3 8 16,-2 1-3-16,-1 3 0 16,-6 9-5-16,-5 6-4 15,-9 15 0-15,-4 5-2 16,-5 8 8-16,-2 6-6 16,-2 2-9-16,0 15-20 0,0 8 21 15,-2 12 3-15,0 10 2 16,-2 10 0-16,0 8-2 15,0 4 2-15,-4 0-1 16,1-1 3-16,1-4-3 0,-2-7 0 16,4-6-3-16,-1-8 5 15,0-6-11-15,3-6-7 16,-2-7-6-16,5-6-11 16,-3-6-2-16,1-5-11 15,-1-4-26-15,-1-3-53 16,-1-2-48-16,1-5-99 0,0 0-229 15</inkml:trace>
  <inkml:trace contextRef="#ctx0" brushRef="#br0" timeOffset="152077.9422">20372 1096 538 0,'-2'-9'24'0,"4"1"79"15,0 5 31-15,0 0-9 16,4 3-39-16,1 9-33 16,-1 8-8-16,2 11 8 15,-5 9-13-15,-2 9-19 0,-3 5-6 16,-10 4-2-16,-5-1 1 16,-6 0 16-16,-2-1-7 15,-4-1-15-15,0-2-6 16,2-3-1-16,6-6 2 15,4-3-3-15,9-8-2 0,6-6-4 16,10-7-2-16,15-8 0 16,11-9 42-16,16-2 15 15,8-10 5-15,6-4-12 16,1-1-20-16,-5 0-20 16,-9 4-72-16,-12 6-97 0,-14 0-94 15,-6 1-266-15</inkml:trace>
  <inkml:trace contextRef="#ctx0" brushRef="#br0" timeOffset="154626.3793">21588 1658 516 0,'1'-5'63'0,"-3"2"29"16,1-1 15-16,-4-1-31 16,0 4-38-16,-4 1 6 15,2 0 8-15,-2 0-1 0,-1 0-13 16,1 0-18-16,0 4-9 15,-2 2-8-15,1 1-3 16,-3 0 0-16,-1 4 0 16,1 2 1-16,0 0-1 15,-1 5 1-15,2 1-1 16,1-1-2-16,5 2 1 0,1 0-3 16,5-3-4-16,1-4-3 15,3-4 6-15,4-5-6 16,3-4 22-16,0-2 0 15,4-8 27-15,0-1-4 16,0-3-11-16,-2 1-9 0,-1 2 1 16,-2 2 4-16,-3 3 9 15,-1 5-11-15,-2 1-10 16,-1 3-11-16,-1 7-9 16,4 3 15-16,0-1 0 15,0 1 3-15,2 0 0 0,2-4-3 16,-1-5-5-16,2-1 1 15,3-3 12-15,-1 0 1 16,5-9 2-16,-1 1-3 16,3-4-3-16,1-3-3 0,3-4-3 15,1-1 1-15,2-1 0 16,2-4 0-16,0-4 0 16,-2 0 2-16,3-3 4 15,-2-5 2-15,1-3-4 16,0-1-4-16,-3-3-1 15,-1-3-2-15,-3 3 1 0,1 0-9 16,-7 1 3-16,-4 2 6 16,-6 3-1-16,-2 4 1 15,-3 1 4-15,0 3 7 16,-2 6-5-16,-2 4 2 16,-1 9-1-16,-1 5-3 0,-5 6-8 15,-2 16-16-15,-2 11 12 16,-3 11 13-16,-6 12-3 15,0 9-2-15,-1 7 1 16,-2 2-1-16,1 0-6 16,4-1 1-16,2-6 4 0,5-7-1 15,6-3 1-15,3-8-2 16,3-8 1-16,6-5-9 16,4-7-8-16,3-6 8 15,5-10 0-15,3-4 6 16,4-4 15-16,6-11-2 0,6-4 1 15,1-5-3-15,4-2 0 16,-3-1 0-16,-3 0-6 16,-3 1 0-16,-6 4 3 15,-4 1 0-15,-5 3 0 16,-2 5-4-16,-6 0 2 0,-3 6-2 16,-4 2 2-16,-1 2-5 15,-4 0-6-15,-7 9 6 16,-4 1 1-16,-2 3-2 15,-1 5 4-15,0-2-3 16,4 1 4-16,4-2-2 0,3-1 0 16,5-1-2-16,2-4-2 15,3-5-4-15,8-1-2 16,3-3 18-16,4-6 2 16,5-3-3-16,2-3 0 15,-1 2 0-15,0 0 1 16,-5 3 0-16,-3 1-5 0,-6 6-1 15,1 6 6-15,-5 5-4 16,1 5-1-16,-1 7-2 16,0 2 4-16,-1 5-2 15,-1 0 1-15,0 4 0 16,-4-1-6-16,1 2-1 0,-2-1-1 16,-7 0 0-16,1 2-1 15,-3-5-7-15,-2-1 0 16,0 1-3-16,-3-4-12 15,-3-3 3-15,-4-1 16 0,-2-5 11 16,-6-2 5-16,-4-3-3 16,-3-6-1-16,-2-3 4 15,3-2-4-15,0-2-6 16,5-7-22-16,6-3-6 16,8-2 22-16,4-1 8 15,10-4 26-15,3 2-8 0,7-5-11 16,9-1 17-16,7-1 2 15,4-2-5-15,8 0-12 16,5-3-5-16,6-1-1 16,7 2 7-16,4-4 11 15,3 0-3-15,2-2-12 0,-1 0 7 16,-2 1 9-16,-5 3-4 16,-3-1-13-16,-6 5-2 15,-9 6 1-15,-7 1 0 16,-10 6-1-16,-7 3 0 15,-6 4 2-15,-6 4-10 0,-6 0 16 16,-8 7-14-16,-1 4-1 16,1 5 4-16,0 3 3 15,2 2-2-15,7 0-14 16,4 2 4-16,3-3-2 16,5-2 1-16,5-5 6 0,6-6 2 15,1-4 3-15,0-3 13 16,3-7 3-16,-2-6 0 15,0-2-3-15,-4-4-2 16,0-2-6-16,-5-2 0 16,-2-1-2-16,-7-2 2 15,-3 1-8-15,-5 1-5 0,-3 5 4 16,0 3 3-16,-1 5-3 16,2 5-4-16,0 5 2 15,6 1 0-15,1 3 5 16,6 4-6-16,9 3-1 0,7-2 5 15,6 3 7-15,2 0 0 16,1 3 3-16,-3 0 5 16,-3 5-9-16,-9 2-4 15,-6 0 1-15,-6 2-3 16,-6-2-4-16,-4 1 1 0,-5-4 6 16,-5-1 0-16,2-4-4 15,1-6 5-15,4-6-8 16,9-1 3-16,4-11-18 15,17-5 20-15,11-2 20 16,7-5 11-16,12-1-6 16,3 1 2-16,1 1 15 0,1 2-16 15,-5 3-25-15,-5 4-53 16,-8 3 19-16,-8 3-22 16,-6 2-54-16,-8 4-44 15,-7 1-77-15,-6 0 37 16,-2 3 30-16,0 1 126 0,-3 0 95 15,-2-1 41-15,3-2-48 16,0 1 17-16,0 1 24 16,2 3 26-16,2 1 21 15,-2 6-46-15,0 5-25 16,-2 1-4-16,2 2-22 0,0 2 1 16,-2-1 8-16,2-1-15 15,0-5-26-15,0-3-7 16,0-5-25-16,0-2-3 15,-1-6 11-15,0-3-33 0,-5-5-47 16,1-6-89-16,-3-6-110 16,-1-9-214-16</inkml:trace>
  <inkml:trace contextRef="#ctx0" brushRef="#br0" timeOffset="154777.2694">23396 1599 556 0,'4'-13'351'0,"-3"5"-250"0,0 3 20 16,-1 3-48-16,-2 2-65 15,-2 2-28-15,-2 5-86 16,-2 0-110-16,2 2-293 16</inkml:trace>
  <inkml:trace contextRef="#ctx0" brushRef="#br0" timeOffset="155245.9866">23894 1204 692 0,'2'-21'57'15,"0"2"3"-15,0 6 82 16,0 4-32-16,-1 5-28 16,1 4-28-16,-4 11-33 15,-3 17-35-15,-4 12 16 16,-2 10-1-16,4 9 8 0,1 6 3 15,2 2 6-15,4-6 4 16,4-4-12-16,2-3-7 16,-1-7 1-16,2-5-3 15,-3-6-3-15,-4-8-18 16,1-4-7-16,1-8-1 16,-4-7 7-16,0-8-4 0,-8-1-64 15,-1-10-51-15,-4-10-163 16,-8-4-154-16</inkml:trace>
  <inkml:trace contextRef="#ctx0" brushRef="#br0" timeOffset="155810.0003">23690 1607 848 0,'4'-5'54'0,"13"2"-1"16,4 0 26-16,5 3-25 16,0 0-25-16,4-2-27 15,-2-3-69-15,-3-1-70 16,-3-2-89-16,-2-4-25 0,0-6-16 15,-1-1 106-15,2-3 338 16,2-6 13-16,2-4 5 16,-3-1-48-16,2 1-28 15,-3-1 1-15,-2 10-46 16,-9 6-10-16,-3 10-11 0,-5 9-45 16,-2 16-29-16,-3 8 39 15,-5 10-16-15,5 7 5 16,-1 4 19-16,3 1 1 15,0-4-5-15,2-4-6 16,0-5-12-16,1-6-2 0,0-8-3 16,-1-8-4-16,3-6 4 15,3-4-17-15,6-3 6 16,2-4 28-16,2-5-7 16,2 2-1-16,1 1 17 15,-3 6 14-15,-2 2-6 0,-4 9-31 16,-2 4 10-16,-5 4-4 15,-3 1-7-15,1-3 2 16,-2-3 2-16,0-1 0 16,2-7-14-16,2-6-3 15,1 0 3-15,8-6 16 0,0-2 0 16,2-3-4-16,-2 5 0 16,3 4 13-16,-4 2 7 15,-3 4-9-15,3 8 1 16,-3 2-10-16,4 2-1 15,3-3-4-15,4-2-11 16,-3-4-9-16,0-1 14 0,-2-1-5 16,-3-3-18-16,-1-1-2 15,-2 2 16-15,-5-2-12 16,3 2-40-16,-5-1-77 16,0-1-135-16,-2-1-268 15</inkml:trace>
  <inkml:trace contextRef="#ctx0" brushRef="#br0" timeOffset="156127.3743">24880 1674 85 0,'-16'0'553'16,"-4"0"-491"-16,-3 0 12 0,-1 3-15 15,2 7 26-15,4-2-23 16,9 5-42-16,7 0-23 16,8 1-19-16,12 5 55 15,6-2 22-15,3 4 42 16,-6-1-28-16,-1-2 0 16,-9-2-6-16,-10 1-43 0,-11-3-1 15,-8-1 7 1,-6-2-3-16,-6-2-14 0,-5-2-18 15,-3-3-44-15,-7-1-76 16,-1 0-112-16,-10-3-99 16,-7 4-325-16</inkml:trace>
  <inkml:trace contextRef="#ctx0" brushRef="#br0" timeOffset="159296.1853">15208 2684 465 0,'3'0'135'16,"-2"0"-131"-16,0 4-1 15,-1 6 36-15,2 0 35 16,0 7-6-16,0 6 3 0,-1 0 2 16,-1 8-9-16,0 2-11 15,2 2-12-15,-4 0-8 16,2 1-3-16,0-2-14 16,2-2-6-16,-1-3 0 15,2-5-5-15,0-1-5 16,1-5 2-16,-1-5 0 0,1 0-1 15,-2-6-1-15,-1 0-1 16,1-4-5-16,-1-3-23 16,1 0-28-16,-2 0-37 15,2-6-17-15,0-6-60 0,-1-5-116 16</inkml:trace>
  <inkml:trace contextRef="#ctx0" brushRef="#br0" timeOffset="159836.9609">15215 2571 742 0,'-8'-5'46'0,"-1"2"-15"16,-1 3 67-16,1 0-59 15,-3 6-26-15,-5 4-9 16,-3 9-1-16,-4 6 12 16,-3 6 8-16,-3 9-5 0,0 2 4 15,-1 7 1-15,4 4-7 16,3 0-2-16,6 2-2 16,5 1 2-16,8-3-2 15,5-1-10-15,5-4 3 16,9-5-3-16,4-3 1 15,5-5-3-15,2-7-1 0,1-3 1 16,2-7 1-16,5-9 2 16,1-2 13-16,2-7 3 15,5-7 0-15,2-8-3 16,1-7-2-16,1-8-4 16,2-5 0-16,-2-7 0 0,-1-7 4 15,-6-4 2-15,-5-5-6 16,-6-2-2-16,-10-1 2 15,-11 3 5-15,-6 5 3 16,-7 5-5-16,-11 7-2 16,-5 8-5-16,-4 8-3 0,-2 6 2 15,-3 8-3-15,0 6-6 16,-3 5-7-16,1 11-48 16,0 7-21-16,1 7-27 15,5 5-47-15,1-1-95 0,1-1-128 16</inkml:trace>
  <inkml:trace contextRef="#ctx0" brushRef="#br0" timeOffset="161444.9969">16377 2613 698 0,'-1'-6'29'0,"-4"3"26"15,1 2 55-15,0 1-68 0,1 1-35 16,0 8-4-16,0 4 5 16,1 5 1-16,1 7 15 15,0 4 4-15,1 5-3 16,-1 4 2-16,0 2 4 16,-2 1 2-16,-2 2 0 0,0-5-9 15,-2-1-8-15,1 0-3 16,1-4 1-16,-1 1-6 15,3-6-5-15,1-2-1 16,1-1 0-16,-2-3-2 16,5-4 0-16,-1-1 0 15,2-5-2-15,0-4-2 0,1 1-1 16,-2-5-1-16,0-1 4 16,0 0 0-16,-1-3-2 15,0 1-2-15,1-1-5 16,-2 0-4-16,0 0 4 15,1 0-9-15,-1 0-5 0,0 0 17 16,0 0 5-16,0 0-8 16,0-1 0-16,0-2 13 15,0 0 0-15,1 0 0 16,0-1-3-16,0 1 0 16,0 0-42-16,1 1-66 0,1 0-35 15,-3-2-35-15,0 2-100 16</inkml:trace>
  <inkml:trace contextRef="#ctx0" brushRef="#br0" timeOffset="161861.0301">16392 2888 190 0,'-5'-3'162'0,"1"1"-89"15,0-2 30-15,2 2 4 16,1-1 0-16,0 2-12 15,5-5-1-15,9-4-46 16,10-3-8-16,10-10 24 0,13-4 5 16,8-8-18-16,7-3-23 15,2 2-12-15,-4 2-6 16,-7 3-1-16,-11 5-6 16,-11 8-1-16,-10 5-1 15,-10 6-32-15,-5 3-47 16,-8 4-99-16,-5 1-182 0,-5 5-201 15</inkml:trace>
  <inkml:trace contextRef="#ctx0" brushRef="#br0" timeOffset="162164.0741">16617 2770 775 0,'0'15'66'0,"1"6"-64"16,0 9 97-16,3 5-28 15,2 8-33-15,3 1-15 16,1 0-1-16,1-2-7 16,0-4 7-16,0-7 7 0,0 0 2 15,-2-8-1-15,1-1-4 16,-2-2-5-16,1 0-7 15,0-1-9-15,-1-2-3 16,1-5-1-16,0-2-14 16,1-3-22-16,-2-5 11 15,0-2-7-15,1 0-16 0,-3-6-10 16,1 0-20-16,-4-1-36 16,-2 0-81-16,0 0-92 15</inkml:trace>
  <inkml:trace contextRef="#ctx0" brushRef="#br0" timeOffset="163394.0474">17075 3323 584 0,'-3'3'22'0,"2"-3"-30"15,5-7 91-15,2-5 29 16,5-5-30-16,3-3 6 16,1-6-16-16,3-6 1 15,2-4-12-15,1-5-23 0,1-2-7 16,0-4 0-16,3-3-8 15,-1 3-6-15,1 0-5 16,0 3 7-16,-3 0 4 16,0 6-3-16,-1 1-2 15,-4 3-3-15,-1 1-4 0,-3 6-5 16,-2 6-3-16,-5 5-2 16,-2 5 1-16,-1 5-2 15,-3 5-1-15,1 1-11 16,-2 11-5-16,-4 6 2 0,1 10 16 15,-1 6 1-15,-1 9 0 16,2 5 0-16,0 3 1 16,3 1-2-16,1-1-5 15,-2 0 0-15,4-4 4 16,-1-2 2-16,3-3-2 16,0-4 0-16,2-3 1 0,0-7-1 15,-1-2 1-15,1-5-1 16,0-4-6-16,0-4-4 15,2-2 3-15,-1-3 1 16,1-4 2-16,-1 0 1 16,1-3 6-16,-1 0 3 0,1-4-2 15,0-5 3-15,3-1-1 16,1-8-1-16,6-5 4 16,0-4 8-16,6-9-1 15,5-5-4-15,4-6 1 16,3-4-8-16,3-4-1 0,1 3-1 15,-3 2-2-15,-4 4 0 16,-5 8 1-16,-5 5-1 16,-8 8-3-16,-5 6 4 15,-4 6-22-15,-2 6-56 16,-3 4-57-16,0 3-108 0,-2 6-223 16</inkml:trace>
  <inkml:trace contextRef="#ctx0" brushRef="#br0" timeOffset="164277.1681">17917 3354 619 0,'4'-4'77'0,"2"-5"40"0,0-2 36 16,3-2-65-16,0-3-17 16,1-1 2-16,2-4-15 15,2-4-15-15,3-2-10 16,0-7-8-16,2-2-8 16,2-9 0-16,0-3-2 15,1-2-3-15,0 3-3 0,-1-2 1 16,1 4-5-16,1 4 0 15,-3 4 0-15,0 7-5 16,-3 2 1-16,-3 8-1 16,-2 4-1-16,-5 8 1 15,-1 8-2-15,-4 0-3 0,0 14-21 16,1 9 6-16,-4 8 20 16,-1 7 1-16,1 8 2 15,-3 6 0-15,-1 1-9 16,1-2 2-16,-1-3 3 15,3-2 3-15,1-4-1 0,1-5 1 16,2-1-1-16,5-5 0 16,3-4-2-16,0 0 2 15,3-3-1-15,1 0 1 16,1-3 2-16,-1-2-2 16,0-2 10-16,-1-5-2 0,-2-1-2 15,1-4-5-15,-2-4-1 16,-1-3 2-16,3 0 1 15,-3-4 1-15,3-8 1 16,2-1-1-16,2-8 1 16,4-2 0-16,3-2 12 0,4-5 0 15,5 0-1-15,0-3-5 16,3-4-5-16,1-1-7 16,-2-6 4-16,0 0-2 15,-1-3-1-15,-1 2 0 16,0 1-2-16,-2 5 2 0,0 1-2 15,-2 5 0-15,-3 5 0 16,-3 4-1-16,-5 4 0 16,-2 2-8-16,-5 5-14 15,-3 3-7-15,-3 4-19 16,1 3-25-16,-2 3-56 16,-3 3-99-16,-2 7-154 0</inkml:trace>
  <inkml:trace contextRef="#ctx0" brushRef="#br0" timeOffset="167381.2107">14913 4039 535 0,'0'-4'24'0,"0"1"-14"15,0 0 51-15,0 3-5 0,-2 0-4 16,2 0-19-16,-1 0-9 16,0 0 2-16,2 0 12 15,0 0-14-15,1 0-27 16,7 0 11-16,2-1 39 15,6-1 2-15,3 2-5 0,4 0 9 16,0 0-14-16,1 0-20 16,-3 3-13-16,-2 4-4 15,-4 2 0-15,0-1 0 16,-2 2 2-16,-2 1-2 16,-1 1 0-16,-4 1-1 15,0 2-6-15,-7 3 3 0,0 3 15 16,-11 4 18-16,-3-1-2 15,-4 2-9-15,-3-1-6 16,-2-1-2-16,2-3-8 16,0-2-2-16,0 0 0 15,-1-2-1-15,0 3 0 0,0-2 0 16,-4 2-1-16,2 1 2 16,4-1 6-16,5-4-3 15,3-2 0-15,7-1-5 16,5-2-8-16,5-2 2 15,9-1 3-15,1-2 8 0,6 1 23 16,2-2 7-16,6 0-1 16,1-4-2-16,0-1-4 15,1 0-14-15,0 0-5 16,0-4-4-16,0 0-2 16,1-1-2-16,1-1 2 0,-2-2-2 15,-2-1-11-15,-4 3-12 16,-6-2-11-16,-6 0-33 15,-6 3-16-15,-4-2-1 16,-3-2-11-16,-5 0-99 16,-1-6-189-16</inkml:trace>
  <inkml:trace contextRef="#ctx0" brushRef="#br0" timeOffset="168479.1302">15119 3842 365 0,'-5'-1'27'0,"0"-2"40"16,0-1 46-16,-1 1-29 0,0-1-4 15,0 0-3-15,-1-2 0 16,-2 2-8-16,-1 1-9 16,-3 0-21-16,-3 3-24 15,-2 0 3-15,-1 0 9 0,-1 6-5 16,0 1-7-16,-1 2 2 16,2 0-4-16,1-1-3 15,-2 3 2-15,1-1 2 16,-1 3-1-16,-2 1 4 15,-2 2 1-15,-1 2-3 16,-1 5 3-16,-1 1 0 16,0 3-6-16,4 0-7 0,2 4-3 15,2 4-1-15,3 2-4 16,2 2 2-16,2 1 1 16,0 5 0-16,3-2 2 15,2 1-2-15,0 1 1 16,4 1-3-16,2-2 0 0,3 1 1 15,6-2-2-15,2 1 2 16,4-3 0-16,4-3 1 16,2-1-1-16,1-4-2 15,6-3 0-15,4-5-1 0,2-1 0 16,5-3 3-16,2-3 2 16,0-4 1-16,0-1 2 15,0-3 2-15,-2-2-6 16,-1-4 4-16,2-4-3 15,-1 0 1-15,2-5 2 0,0-7-2 16,1 0 1-16,-3-5 0 16,0-2 0-16,-3 0-1 15,-3-3 1-15,-2-1 0 16,-4-1 4-16,-1-4 5 16,-4-2-2-16,-2-1-1 0,1-5 0 15,-1 1-4-15,1-5-4 16,2 2 1-16,-4-1-2 15,1 2 0-15,-4-1 1 16,-3 2 2-16,-5 2-1 16,-4-1 4-16,-3-1-5 15,1 1-1-15,-3-5 3 0,0 1-3 16,1 1-3-16,0 0 2 16,0 2 0-16,-3 5 0 15,-4 3-1-15,-3 4 3 16,-3 4-2-16,-3 1 1 15,-2 1 3-15,-3 0-1 0,-1 0 0 16,-2 3 1-16,0 0 0 16,-1 3 1-16,-3 0 1 15,-1 5 3-15,-1 6-5 16,-3 1-4-16,-4 0-1 16,-3 8 2-16,-1 6-1 0,-3 1 1 15,0 2-2-15,1 4-4 16,1 2-5-16,3 4-14 15,1 0-17-15,5 4-23 16,2 4-57-16,0 0-102 16,2 0-277-16</inkml:trace>
  <inkml:trace contextRef="#ctx0" brushRef="#br0" timeOffset="170850.3823">16043 4652 356 0,'-1'4'302'0,"1"-1"-265"16,-1-2 10-16,2-1 36 16,2 0-32-16,-2-4-9 15,4-4 12-15,2-5-5 0,1-5 2 16,1-6-5-16,5-6 8 15,0-7-1-15,5-5-2 16,1-7-6-16,5-6-10 16,0-4-12-16,3-1-12 15,0 1-6-15,-1 2-2 16,-2 5-1-16,0 5-1 0,-2 8 0 16,-2 7 5-16,-3 6-2 15,-4 9 0-15,-5 2-4 16,-4 9 2-16,-2 6 0 15,-1 3-17-15,-3 12-4 0,-2 9 18 16,2 8 4-16,-1 9 0 16,1 9 0-16,1 5 0 15,1 0-2-15,0 1-4 16,0 1 0-16,0-5 1 16,2-5 4-16,-1-3-1 0,-2-4-2 15,3-5 3-15,1-3-1 16,-1-3-4-16,1-5 7 15,0-3-7-15,-1-6 3 16,1-5-3-16,0-1 1 16,-1-6 4-16,2-3-11 0,-1 0 9 15,1-6 17-15,1-4 7 16,3-3-7-16,2-4-3 16,2-4-4-16,5-3 2 15,2-6-2-15,6-3 2 16,4-7 2-16,3-5 1 0,4-5 2 15,2-5-1-15,2-4-4 16,-2 0-5-16,2-1 0 16,-3 6-2-16,-1 2-2 15,-3 7 0-15,-2 6-2 16,-3 4 0-16,-3 6-1 0,-4 2-3 16,-5 9-23-16,-3 2-22 15,-4 9-33-15,-5 7-55 16,-5 4-109-16,-5 7-142 15</inkml:trace>
  <inkml:trace contextRef="#ctx0" brushRef="#br0" timeOffset="171761.2305">17276 4292 614 0,'1'-1'201'0,"-3"-1"-203"15,-5 2 30-15,0 0 72 0,-3 0-54 16,0 0-1-16,-2 0 3 16,-2 1-9-16,1 3-1 15,-4 5 0-15,-1-2-12 16,-2 6-10-16,-4 3-9 16,-1 5-1-16,-3 1-7 15,-2 5 4-15,5 2-4 16,1 0 1-16,4 0 0 0,7-2-1 15,9-1 1-15,3-4-3 16,5-3 0-16,7-2 0 16,4-9 7-16,3-3 10 15,2-5 11-15,2-2 2 0,1-7 7 16,2-7-3-16,0 0-1 16,-1-4-8-16,-1-3-5 15,-2 0-4-15,-4 4-7 16,-4 2 4-16,-4 5-8 15,-1 4 2-15,-5 5-4 16,0 3-2-16,-2 5-12 0,1 5 4 16,1 5 10-16,0 5 3 15,3-2 0-15,1 3 0 16,1-1-1-16,0-1 2 16,1-2 2-16,3-4-1 0,-1-3-1 15,0-2-2-15,3-2 0 16,-1-4-1-16,1-2 2 15,0 0 4-15,1-5-3 16,1-5 0-16,1-1-2 16,-2-6 1-16,2 1-1 0,2-4 1 15,0-5 0-15,0 2-2 16,-2-1-1-16,-1 4 1 16,-4 3-2-16,-4 8 0 15,-1 4 2-15,-5 3 1 16,-1 2 4-16,-1 0 1 15,2 0-7-15,-2 6-6 0,1 4 1 16,1 6 4-16,0 2 1 16,-1 6 2-16,2-1-2 15,2 1 3-15,1-3-1 16,1 2 1-16,-1-5 0 16,1-1-3-16,-1-2 1 0,-1-5 2 15,0 0-3-15,-2-4-3 16,-1-1-22-16,-1-4-9 15,0-1-12-15,-1-1-21 16,-1-6-13-16,0-8-46 16,0-7-62-16,-3-5-109 0,-3-9-322 15</inkml:trace>
  <inkml:trace contextRef="#ctx0" brushRef="#br0" timeOffset="171944.3131">17605 4236 857 0,'0'-20'99'0,"-1"5"-12"15,2 5 39-15,1 3-30 16,1 5-58-16,1 2-41 16,2 2-8-16,-1 8-57 15,0 3-81-15,-2 1-167 16,1 4-428-16</inkml:trace>
  <inkml:trace contextRef="#ctx0" brushRef="#br0" timeOffset="172413.9578">18002 4378 730 0,'3'-5'31'0,"-1"2"-32"16,2 3 23-16,-1 5 59 15,0 6-26-15,1 10-7 0,0 4 4 16,2 4 2-16,-2 5-7 16,-1 3-11-16,1-2-13 15,-2-4-12-15,1-4 4 16,-1-5 6-16,-2-8 2 16,2-6 1-16,-1-2-8 0,1-3-6 15,5-3-11-15,1-5 11 16,7-4 15-16,5-7 1 15,6-4-7-15,7-5-9 16,5-5-4-16,2-1-4 16,2 2 0-16,-1 1 0 0,-4 4-2 15,-3 5-30 1,-5 6-79-16,-4 5-31 0,-5 4-117 16,-5 2-212-16</inkml:trace>
  <inkml:trace contextRef="#ctx0" brushRef="#br0" timeOffset="172699.1894">18684 4334 778 0,'4'-7'58'16,"-3"1"7"-16,-2 5 82 16,-10 1-56-16,-7 3-93 0,-7 8-5 15,-4 5 12-15,-4 5 7 16,0 6 2-16,6 3 7 15,7 1 2-15,9 2-2 16,10-2-11-16,5 2-3 0,10-5 3 16,6-2 12-16,2-4 0 15,1-2 4-15,2-5-8 16,-3-1-9-16,0-7-7 16,-1-3-1-16,-2-1-19 15,-1-3-41-15,-2-6-44 16,-2-2-53-16,-2-9-93 0,0 0-61 15</inkml:trace>
  <inkml:trace contextRef="#ctx0" brushRef="#br0" timeOffset="172870.9365">18762 4442 725 0,'-7'-3'112'0,"-3"3"-15"15,-3 6-23-15,-4 8-35 16,-8 3 2-16,-6 5 16 15,-2 3-19-15,-3 2-19 16,2 0-19-16,3-2-11 16,4-4-92-16,9 0-38 0,5-4-66 15,7-6-154-15</inkml:trace>
  <inkml:trace contextRef="#ctx0" brushRef="#br0" timeOffset="173861.518">19759 3945 689 0,'6'-7'112'0,"-5"1"-72"16,1 3 36-16,-2 3 27 16,-3 9-91-16,1 10-13 15,-2 10 2-15,-4 11 7 16,0 10 15-16,-1 6 2 15,-2 3-1-15,-2-4 1 0,2 0 2 16,0-6-2-16,3-5-11 16,2-6-7-16,2-4-3 15,4-5-2-15,0-2-3 16,2-7 4-16,6-2 6 16,2-5-2-16,3-2 2 0,1-4 11 15,5-5 10-15,2-2-12 16,3 0-8-16,3-7 4 15,0-1 2-15,2-4 4 16,-1-1-2-16,-2-4-5 16,-4 1 7-16,-4-1-2 0,-1-4-9 15,-5 2-5-15,-4-2 0 16,-5 0 0-16,1-2-2 16,-8 0-1-16,-5-1-11 15,-4 1-6-15,-6 1 8 16,0 2-2-16,0 5 0 15,0 5 4-15,4 5-1 0,2 5 0 16,3 0 1-16,6 3 3 16,3 4 2-16,2-2-5 15,6-3-4-15,9-2 8 16,4-3 20-16,7-10 9 16,6-8-1-16,0-4-6 0,0-4-11 15,-1-2-6-15,-6-3 1 16,-5 4 0-16,-9 0 2 15,-7 0-1-15,-8 5-6 16,-11 1 5-16,-9 5-3 0,-7 5 3 16,-5 7-4-16,-2 7-1 15,0 0-2-15,-1 8-3 16,6 7-35-16,6 3-13 16,6 5-26-16,7 1-37 15,6 3-60-15,4-1-64 0,8-2-82 16</inkml:trace>
  <inkml:trace contextRef="#ctx0" brushRef="#br0" timeOffset="174393.9676">20427 4282 618 0,'2'-3'150'0,"-2"1"-15"16,3 1 3-16,-6 1-51 16,-1 0-52-16,-1 0-25 15,-4 0-3-15,-2 6 2 0,-4 3 1 16,-2 3-4-1,-3 2 2-15,-1 3-1 0,0 3 4 16,0 4 2-16,1-1-4 16,4 1-5-16,2-1-4 15,7 2 0-15,5-5-3 16,2 0 0-16,5-6-1 0,7-5-1 16,5-4 9-16,5-5 6 15,0-2 11-15,5-10 1 16,2-5-7-16,1-1-10 15,-1 2-1-15,-2 1 1 0,-3 2 11 16,-5 6 14-16,-1 5-13 16,-5 2-17-16,0 9-3 15,0 4 0-15,0 1 3 16,1 0 2-16,1 0 0 16,0-4 0-16,0 0 1 15,-2-4 0-15,-1 0-1 0,-2-5-2 16,-3 2-3-16,-1-3-44 15,-2 0-40-15,-1-3-38 16,2-4-30-16,-3-3-64 16,-2-6-96-16</inkml:trace>
  <inkml:trace contextRef="#ctx0" brushRef="#br0" timeOffset="174542.1975">20755 4334 712 0,'11'0'77'0,"0"9"-24"15,3 8 67-15,2 1-54 16,0 5-27-16,2 4-9 16,-1-3-2-16,1 0-9 15,-3-4-10-15,0-3-7 16,-2-4-33-16,3-3-35 16,-3-7-29-16,1-3-79 0,-1 0-82 15,3-10-236-15</inkml:trace>
  <inkml:trace contextRef="#ctx0" brushRef="#br0" timeOffset="174882.4608">21202 4381 730 0,'5'1'81'0,"-5"8"-92"16,-2 5 76-16,-4 6 34 15,-7 4-38-15,-7 9-16 0,-3 1 13 16,-8 3 9-16,-3 4-24 15,-7 1-14-15,-2 4-3 16,-6-1-2-16,-1 1-8 16,-2-2 1-16,-2 3 6 15,0 0 3-15,4-3-8 16,3-1-11-16,4-5-7 0,4-1 3 16,4-8-3-16,9-5-2 15,3-8-6-15,8-4-7 16,5-5-24-16,4-4-33 15,6-3-27-15,2-5-30 16,4-6-22-16,5-3-91 0,5-5-208 16</inkml:trace>
  <inkml:trace contextRef="#ctx0" brushRef="#br0" timeOffset="175344.6347">21690 4370 136 0,'-1'-5'484'0,"0"1"-419"0,-3 0 14 16,-1 1 51-16,0 2-53 16,-2-1-52-16,-2 2-9 15,-2 0 4-15,-1 0 5 16,-3 2-1-16,-2 4 1 16,-5 0 2-16,-1 3-16 15,-4 2-7-15,-1 5-3 0,0 0 15 16,4 5 5-16,4 0-5 15,11 2-8-15,5 4-6 16,9-2-2-16,11 1 2 16,11-4 17-16,4-1 10 0,5-6-5 15,0-1-4-15,0-2-6 16,-4-5-7-16,-1-3-4 16,-9 0-7-16,0-2-23 15,-3-2-19-15,-4 0-34 16,-3-2-68-16,-1-3-41 15,-3-4-77-15,1-2-227 0</inkml:trace>
  <inkml:trace contextRef="#ctx0" brushRef="#br0" timeOffset="175497.2807">21753 4468 612 0,'-13'-2'91'0,"-2"2"-36"16,-4 6 29-16,0 4 8 15,0 6-40-15,-1 3-41 16,6 0-12-16,1 2-13 16,8 1-28-16,3-3-38 0,2-3-37 15,4-2-136-15</inkml:trace>
  <inkml:trace contextRef="#ctx0" brushRef="#br0" timeOffset="175880.071">22281 4327 234 0,'-12'-11'512'16,"-3"2"-502"-16,1 5 17 15,0 4 64-15,1 0-33 16,5 4-23-16,3 5-14 15,3 5-19-15,4 4-3 16,8 5 4-16,2 4 3 0,3 6-3 16,1 0-2-16,0 1 1 15,2-1 13-15,-3 0 12 16,0-4-2-16,-3-1-8 16,-5-5-10-16,-1-3-6 15,-4-2-5-15,-6-5-1 16,-8-3 7-16,-6-4 27 0,-7-2 12 15,-2-3-11-15,-5-1-19 16,-3-7-8-16,1-1-20 16,-4-5-83-16,5 1-75 15,-1 0-135-15</inkml:trace>
  <inkml:trace contextRef="#ctx0" brushRef="#br0" timeOffset="183428.9343">14860 5547 569 0,'-5'0'68'0,"2"-1"42"0,1-1-19 15,2 1-25-15,-1 0-17 16,-1 0-2-16,1-1 6 16,1-1 3-16,0 3-7 15,0-2-15-15,1 2-9 16,0 0 0-16,0-3-13 0,8 1 0 16,2-4-4-16,5 0 1 15,5-1 4-15,5 0 7 16,4-4-2-16,1 3 5 15,0 2 9-15,0 3 0 16,-2 1-17-16,-2 2-16 16,-2 6 5-16,-4 1-5 0,-1 4 2 15,-3 1-1-15,-1 0 2 16,-6 1-2-16,-1-3 1 16,-7 3 6-16,0 0-1 15,-6-3 0-15,-8 2 2 16,-2 0-2-16,-4-2-1 0,1 0-1 15,-1-3-1-15,3 0-4 16,3-1-4-16,3-2 4 16,4 2 0-16,3-1-6 15,2 3-2-15,2 3 0 16,6 3 3-16,1 3 4 0,4 3 3 16,0 4 1-16,2-4 1 15,-1 4 5-15,-2-1 0 16,0-2-2-16,-5-2 1 15,-2-1 0-15,-3-4 2 16,-1-1 4-16,-1-2 1 0,-7-1-6 16,-4 2 0-16,-6-2 8 15,-2 1 6-15,-5 0 0 16,-4 1-1-16,0 2-4 16,0-3-10-16,-1 2-2 15,2-4-2-15,1 0-2 0,2-4 1 16,0-1-1-16,0-4 0 15,2 0-19-15,1 0-20 16,1-8-16-16,3-1-15 16,4-2-39-16,5-5-58 15,3-1-82-15,4-2-201 0</inkml:trace>
  <inkml:trace contextRef="#ctx0" brushRef="#br0" timeOffset="184478.2426">15014 5298 398 0,'-8'-6'152'16,"0"2"-125"-16,1 0 73 15,0-1-14-15,0 2-12 16,1-2-2-16,1 1-10 0,0 3-15 15,1-2-2-15,-2 0 1 16,-3 3-4-16,-2 0-20 16,-5 4-7-16,-3 3 1 15,-5 4 5-15,-4 1 3 16,-2 4 3-16,-3 2 1 16,1 1-7-16,0 1 2 0,-1 4 4 15,1-1 0-15,3 1-8 16,0 3-11-16,2 0-1 15,1 4 0-15,0 2 1 16,4 4-2-16,0 4-2 16,1 4-1-16,1 2-1 0,0 0-1 15,3 2-1-15,3-3 0 16,4-1-1-16,2-3 0 16,4-1 0-16,3-1-2 15,3-3 1-15,6-1 2 0,3-1 0 16,4-3-3-1,3-3 0-15,5-4 3 0,5-2 3 16,3-3 8-16,4-2-2 16,2-3 5-16,2-3-6 15,3-2-6-15,0-3 1 16,1-4-1-16,4-3-1 0,-1 0 1 16,2-7 2-16,2-4 2 15,2-2-2-15,0-2 1 16,0 1-5-16,-4-1 8 15,0 0-1-15,-3 2-7 16,-5 0 1-16,-4 2 0 0,-4 0 1 16,-4-1 0-16,-2 0-1 15,-3-3 3-15,-1 1-2 16,-1-5 0-16,-2 0 1 16,1-4 3-16,0 0 11 15,-2-2-2-15,2 0-9 0,-4-3-2 16,0 2 0-16,-3-2-5 15,-2 0 1-15,-2 0 3 16,-2 0 0-16,-2 1-3 16,2-2 1-16,-5-1 1 15,-1 1-1-15,-2-3 2 0,-6-1 1 16,-2 1 1-16,-3 1-5 16,-2-3 2-16,0 0-5 15,-1 2 1-15,1 1-5 16,-2 3-3-16,1 0 9 15,-1 5-1-15,0 1-1 0,-4 1 1 16,1 4 1-16,-3-1 2 16,-1 1 0-16,-2 2-2 15,-2 0-1-15,-3 2 1 16,-6 3-2-16,-4 0-1 16,-7 6 1-16,-4 1-1 0,-3 3 3 15,1 6-8-15,-1 5-23 16,1 9-29-16,1 4-56 15,-2 9-117-15,-3 5-228 16</inkml:trace>
  <inkml:trace contextRef="#ctx0" brushRef="#br0" timeOffset="186716.3053">16205 5418 307 0,'0'-1'288'0,"-2"1"-245"15,2 0 21-15,0 0 11 0,0 0-2 16,2 4-25-16,-2 3 6 16,2 4-8-16,-1 5-8 15,0 5-9-15,-1 6-3 16,0 4 10-16,-2 5 7 15,0 1-7-15,0 5-10 0,-3 1-5 16,0 1 1-16,-2-2-9 16,-1-3-5-16,1-2-4 15,-2-5 1-15,-1-2-2 16,0-1 0-16,2-5 0 16,-2-2-2-16,6-6 0 15,0-3-1-15,3-4-6 0,1-4-2 16,4-3 1-16,4-2 13 15,3-2-1-15,7-8 11 16,2-5 2-16,9-4-1 16,7-5 2-16,6-6 3 0,3-4 1 15,1-4-3-15,-2-1-1 16,-2-2-5-16,-7-1-1 16,-6-2-7-16,-4 1 1 15,-3-1 4-15,-4 3-9 16,-6-1 3-16,-5 3-4 15,-6 3 1-15,-1 4 0 0,-11 3 2 16,-5 8-7-16,-7 4 0 16,-5 7-1-16,-3 8-1 15,-7 5 0-15,-4 15-4 16,-2 5 2-16,1 9-38 16,2 6-18-16,6 3-3 0,8 3-48 15,7-1-75-15,9-2-98 16,8-2-192-16</inkml:trace>
  <inkml:trace contextRef="#ctx0" brushRef="#br0" timeOffset="187080.4141">16854 5711 765 0,'-10'0'144'0,"-4"0"-74"16,-4 0 11-16,-4 7-21 0,0 0-8 16,-2 3-5-16,-3 2-13 15,3 1-13-15,1 4-6 16,3 3-7-16,2 3 3 15,4 4-1-15,5-1-5 16,7 2-3-16,4-1-4 0,8-2 0 16,5-3 0-1,6-2 1-15,3-6 15 0,5-3 5 16,0-4-7-16,3-5-5 16,1-2-3-16,1-2-1 15,-2-8-5-15,2-1-65 0,-3-3-83 16,-4-3-61-16,-4-5-162 15</inkml:trace>
  <inkml:trace contextRef="#ctx0" brushRef="#br0" timeOffset="187294.4736">17015 5722 760 0,'-14'0'94'15,"-4"3"-17"-15,-4 8 12 16,-3 6-15-16,-3 6 4 0,-1 4-24 16,3 1-41-16,4 2-12 15,1 0-1-15,2-2-20 16,6-2-11-16,4-6-28 16,0-3-33-16,7-6-36 0,1-4-143 15,1-7-367-15</inkml:trace>
  <inkml:trace contextRef="#ctx0" brushRef="#br0" timeOffset="188029.049">17318 5695 409 0,'5'-3'29'0,"-5"3"25"16,2 0 82-16,-3 0-82 0,-5 0 30 15,-2 0-2-15,-1 4 14 16,-4 2-5-16,-2 1-8 15,-3 2-23-15,-2 2-25 16,-3 6-12-16,1 0 4 16,3 0 2-16,2 3-9 0,5 0-16 15,7 1-7 1,2-1-3-16,11 1 0 0,5-2 4 16,7-2 11-16,5-1 4 15,4-5 9-15,4-6 3 16,2-3-3-16,2-2-3 0,-1-5-5 15,1-6-4-15,-3 0-4 16,0-3-1-16,-1-2-2 16,-1-1-2-16,-1-1 1 15,-4 1-3-15,-5 2 0 16,-4 4-7-16,-5 4 3 0,-5 1 4 16,-4 6-2-16,-3 5-6 15,-1 6-8-15,-1 3 24 16,0 0 2-16,1 3 1 15,0 0-1-15,1-4-2 16,0-3-2-16,1-4-2 0,-1 0-1 16,-1-3-2-16,1-3-30 15,-2 0-34-15,0-4-40 16,-1-5-35-16,2-7-77 16,0-8-14-16,0-2-46 15,-1-8 41-15,-2 0 155 16,2 3 272-16,-4 2 93 0,-1 5-3 15,1 8-26-15,0 4-72 16,3 5-81-16,1 1-53 16,1 3-37-16,3 3-27 15,5 0-117-15,3 3-81 16,5-2-120-16,4 3-370 0</inkml:trace>
  <inkml:trace contextRef="#ctx0" brushRef="#br0" timeOffset="188369.4626">18071 5601 673 0,'-3'-11'116'0,"-5"2"10"16,-3 1-14-16,0 2-29 15,-4 2-28-15,1 4-26 0,3 0-15 16,0 1 10-16,4 6-16 15,6 3-12-15,2 3-5 16,5 4 0-16,7 3 7 16,2 5 2-16,4 0 1 15,-3 3 4-15,2-1 16 16,-5-2-2-16,-3-2-10 0,-5-3-2 16,-4-3 11-16,-2-3 15 15,-4-4-5-15,-7-1-2 16,-4-2-7-16,-2-1 3 15,-2-1-10-15,0-5-11 0,-2 0-23 16,4-2-37-16,2-7-35 16,4-4-66-16,3-1-125 15,7-4-157-15</inkml:trace>
  <inkml:trace contextRef="#ctx0" brushRef="#br0" timeOffset="188604.0929">18514 5586 844 0,'13'6'95'0,"-12"9"-101"15,-3 7-18-15,-4 8 80 0,-4 6 1 16,-2 1-3-16,1 0 24 16,3-5-17-16,4-5-11 15,3-4-25-15,0-7-18 16,2-5-4-16,3-1-3 0,0-7-8 15,1-2-37-15,0-1-26 16,0-6-57-16,0-7-86 16,-3-7-85-16</inkml:trace>
  <inkml:trace contextRef="#ctx0" brushRef="#br0" timeOffset="188719.8527">18525 5557 740 0,'2'-16'173'0,"1"5"-80"16,2 4-42-16,3 5-34 15,2 2-33-15,0 5-186 16,1 3-274-16</inkml:trace>
  <inkml:trace contextRef="#ctx0" brushRef="#br0" timeOffset="189079.762">18815 5644 688 0,'-4'10'65'0,"-5"5"-51"16,-2 4 71-16,0 4-10 16,0 5-17-16,2 0-9 15,5 2-2-15,3-4 13 16,5-2-6-16,7-3-17 0,4-4-6 16,6-5-12-16,4-6-4 15,4-6 4-15,3-2 9 16,3-11-9-16,-1-4-14 15,-4-6-3-15,-2-2 4 16,-8-5 1-16,-9-2 2 0,-7-1 1 16,-7 0-6-16,-11 4-3 15,-8 7-7-15,-7 6-1 16,-6 6-4-16,-2 9 1 16,2 2-50-16,5 9-53 15,4 0-59-15,8 1-76 0,6-1-164 16</inkml:trace>
  <inkml:trace contextRef="#ctx0" brushRef="#br0" timeOffset="189479.0443">19300 5586 643 0,'7'0'82'0,"-5"2"-55"15,-1 10 100-15,0 5-42 16,-2 7-22-16,-2 3-2 0,-3 4-10 16,-3-1-7-16,0-3-4 15,2-7-12-15,1-4-11 16,3-7-9-16,3-4-5 16,0-5-1-16,3 0-3 0,6-9 24 15,4-6-7-15,3-1-5 16,4-3-3-16,3 1-4 15,0 4 13-15,-2 5 21 16,-3 6-4-16,-2 3-8 16,-2 10-7-16,-4 6-16 15,-4 2 1-15,1 1 0 0,-3 1 0 16,0-3 1-16,0-3-3 16,-2-3-10-16,-1-1-26 15,0-1-41-15,-3-3-54 16,-4-2-63-16,1-4-111 15,0 0-177-15</inkml:trace>
  <inkml:trace contextRef="#ctx0" brushRef="#br0" timeOffset="190328.395">20905 5209 749 0,'0'0'42'16,"-2"10"-44"-16,-2 6 49 15,0 5 8-15,0 9-11 16,0 9-10-16,2 7 1 16,-1 4 12-16,0 2-2 15,1 4 1-15,1-4-10 16,1-4-5-16,-2-3 0 0,4-8-4 15,0-6-12-15,2-6-10 16,1-6-7-16,-1-5 1 16,2-7-2-16,-2-1 2 15,-1-2 4-15,-1-4 0 16,-1 0-12-16,-1 0-42 0,3 0-25 16,-6-6-33-16,3-4-65 15,-5-5-92-15,-4-5-335 16</inkml:trace>
  <inkml:trace contextRef="#ctx0" brushRef="#br0" timeOffset="190545.6883">20642 5503 903 0,'2'-3'79'0,"16"1"-44"15,9 2 79-15,11 0-12 0,3 1-30 16,6 6-25-16,0 3-31 15,-3-1-12-15,-2 2-77 16,-3 0-59-16,-3 2-59 16,-2-6-66-16,-2 3-55 15</inkml:trace>
  <inkml:trace contextRef="#ctx0" brushRef="#br0" timeOffset="191045.5082">21284 5604 129 0,'2'5'237'0,"1"3"-113"16,-2 3 28-16,4 5-36 16,-4 1 6-16,0 3-11 15,-2 2-31-15,-6-3-20 16,1 0-24-16,-1-4-16 16,2-4-10-16,0-2-4 0,3-4-3 15,-1-2-3-15,2-3-1 16,1 0 0-16,6-8 5 15,5-1-18-15,11-2 6 16,6-3 4-16,7 1 2 16,9 0 4-16,5 0 23 0,0 5 2 15,1 1-9-15,-5 3-11 16,-1 2-4-16,-6 2-2 16,-7 0 0-16,-2 0-1 15,-10 0-1-15,-2 0-5 16,-8 0 5-16,-6 0 2 0,-1-1 8 15,-6-2 0-15,-3 3 8 16,-1-3-20-16,-2 3-3 16,-3 0-1-16,-1 4 6 15,-4 6-3-15,3 3 6 16,-1 1 5-16,4 2 1 16,2 1 7-16,5 1-13 0,4-1-4 15,7-1 0-15,7-2 6 16,10-1 9-16,5-4 12 15,4-2-4-15,4-2-3 16,3-3-6-16,-1-1-7 16,1-1-3-16,-3 0-2 0,-3-1-20 15,-2-2-25-15,-6-1-43 16,-5 2-52-16,-5-3-58 16,-8 3-140-16</inkml:trace>
  <inkml:trace contextRef="#ctx0" brushRef="#br0" timeOffset="191402.9336">22008 5661 372 0,'-4'0'471'0,"-8"5"-436"15,-4 5-1-15,-8 6 56 0,0 3-11 16,-3 4-38-16,0 0-5 15,4-1-6-15,3-1-20 16,4-4-9-16,5-4-1 16,2-1 0-16,5-4 0 15,0 1-12-15,3-3-52 16,2 0-45-16,7-3-50 0,4-3-76 16,5 0-226-16</inkml:trace>
  <inkml:trace contextRef="#ctx0" brushRef="#br0" timeOffset="191749.5263">22385 5644 651 0,'5'-10'98'0,"-4"4"-60"0,2 0 87 15,-6 2-33-15,-4 3-35 16,-5 1-9-16,-4 3-19 15,-4 5-5-15,1 2 10 16,-4 6-1-16,3 2-8 16,4 2-17-16,2 4-12 15,7 0 0-15,5 0 1 0,2 0 3 16,10-2-3-16,6-4 6 16,4-1-4-16,5-3 7 15,3-3 4-15,1-3-1 16,-1-4-6-16,2-1 0 15,-1-3-5-15,-4 0-42 0,-1 0-42 16,-2-6-16-16,-4-1-42 16,-5-4-118-16,-5-2-229 15</inkml:trace>
  <inkml:trace contextRef="#ctx0" brushRef="#br0" timeOffset="191914.4371">22498 5703 696 0,'-16'7'163'0,"-5"3"-149"16,4 4 43-16,-3 2 15 16,0 1-17-16,2 2-49 0,3-2-5 15,3-3-3-15,3 0-25 16,8-2-69-16,2-4-71 16,7-2-6-16,9-3-106 15</inkml:trace>
  <inkml:trace contextRef="#ctx0" brushRef="#br0" timeOffset="192246.9147">22931 5672 487 0,'7'-11'351'0,"-8"1"-314"16,-9 0 33-16,-2 4 5 15,-4 2-21-15,0 2-6 16,1 2 1-16,1 2-3 15,3 8-27-15,5 3-25 16,2 6-4-16,4 4 4 16,6 3 4-16,7 2 0 0,6 2 0 15,2 0 6-15,2-4 1 16,1-2-3-16,-7-3 7 16,-2-5-8-16,-6-4 2 15,-7-3 0-15,-2-2 5 16,-4-1-4-16,-9-3 20 0,-10-3 7 15,-2 0-12-15,-9-3 4 16,-6-3-14-16,-4-3-60 16,-5 2-126-16,-3-3-185 15</inkml:trace>
  <inkml:trace contextRef="#ctx0" brushRef="#br0" timeOffset="199647.7562">16063 3623 603 0,'-3'0'34'0,"1"0"41"15,-1 0 21-15,4 0-75 16,2-3 0-16,4 0 15 16,-1-1-7-16,3 1-8 15,0 0 2-15,-1 0-4 16,-1 3-1-16,-1 0 6 0,3 0-8 15,3 3 0-15,4-1 9 16,5-1-8-16,7 2-8 16,4-3-4-16,4 0 0 15,3 0-1-15,0-2 4 16,-2 1 2-16,1 0 6 16,-1 1-1-16,1 0-7 0,-1 0-5 15,2 0-3-15,4 0 1 16,2 1 1-16,1-1-4 15,2 0 3-15,1 0-1 16,-2 0 4-16,2 1-5 16,-1 1 3-16,3-1-3 0,1 1 6 15,0-1 9-15,3 3-6 16,-2-1-6-16,0 0-1 16,-2 0-2-16,3 1 2 15,-1-3 0-15,-1 2 1 16,3 0-2-16,1-2-1 0,0 1 2 15,1 0 0-15,2 0-2 16,-2-2 7-16,3 0 11 16,0 0 15-16,5 0-9 15,4-3-2-15,1-1-6 16,5 1-2-16,4-1-4 16,-2 1-3-16,-1-1-2 0,-6 4 4 15,-7-3 4-15,-8 3 4 16,-6 0-4-16,-9 0-6 15,-5 3-7-15,-6 4 2 16,-3 0-27-16,-12 3-88 0,-14 0-145 16,-15 0-426-16</inkml:trace>
  <inkml:trace contextRef="#ctx0" brushRef="#br0" timeOffset="203746.3769">16295 5076 646 0,'-1'-3'29'0,"-1"2"-22"16,4-1 24-16,5 2 16 15,5 0-35-15,3 0 5 16,7 0 32-16,4 0-10 15,5 0-3-15,3 0-2 0,5-4-3 16,4-2-8-16,3-1-3 16,4 1-6-16,2-2 0 15,3 3-3-15,-1-3 9 16,1 2-2-16,-1 2 3 16,-1-2-7-16,1 2 4 0,1 1-4 15,2-1-9-15,-2 2-1 16,4 1-4-16,0 0 1 15,0 1-2-15,3 0 4 16,-2 0-2-16,0 2 7 16,0-1 3-16,-2 4 0 15,0-3-2-15,-1 0-5 0,-2 0-2 16,1-1 0-16,1 0-1 16,-1-1 0-16,2 0 0 15,0 0 0-15,1 0-1 16,1 0 0-16,-3 0 0 15,0 0 1-15,-3 0 1 0,0-1 1 16,-3 0 9-16,2-3-4 16,0-2 0-16,3-1-5 15,4 1-2-15,0-1 1 16,-1 0-3-16,5-2 3 0,-3 5-1 16,0-3-3-16,-4 0 2 15,2 1 3-15,3 2-5 16,-1 0 6-16,2-2-1 15,5 3-3-15,1-2 3 16,2-1-4-16,-2 4 1 16,3-2 2-16,-2 2-2 0,-1 0-2 15,-3-1 4-15,0 0-4 16,1 0 5-16,-3 0-3 16,3 0 1-16,1 1-2 15,1-1 0-15,2 0 2 16,1 3-1-16,-1-4-1 0,1 3 3 15,-1 1-4-15,0-1 2 16,-2 1 4-16,2-2 0 16,-3-1-1-16,5 3 1 15,0-3-5-15,0-1 3 16,2-2-1-16,1 3-1 0,5-1 1 16,-3-2 0-16,-2 1-3 15,-2 0 5-15,-4 1-2 16,-5 1-2-16,-3 2-2 15,-6 1-71-15,-10 0-109 0,-13-6-262 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20:08:33.455"/>
    </inkml:context>
    <inkml:brush xml:id="br0">
      <inkml:brushProperty name="width" value="0.05292" units="cm"/>
      <inkml:brushProperty name="height" value="0.05292" units="cm"/>
      <inkml:brushProperty name="color" value="#FF0000"/>
    </inkml:brush>
  </inkml:definitions>
  <inkml:trace contextRef="#ctx0" brushRef="#br0">3924 5078 867 0,'0'0'5'0,"-3"8"-10"16,1 8 39-16,-1 5 24 0,-1 9-11 15,-1 6-13 1,1 9 0-16,-4 3 7 0,0 4 7 15,-5 2-18-15,-1 3-13 16,-2-2-9-16,0-1-5 16,2-1 0-16,3-6-1 15,2-4-1-15,8-6-2 0,1-5 1 16,5-6 0-16,11-5 7 16,6-6 6-16,6-5 10 15,9-5 6-15,7-5 0 16,7-2 0-16,8-8-3 15,1-4-6-15,3 0-13 16,-2 1-3-16,-3-1-1 0,-5 4-3 16,-1 0-17-16,-7 3-10 15,-7 0-5-15,-6 1-25 16,-9 4-65-16,-11-3-68 16,-10 1-196-16</inkml:trace>
  <inkml:trace contextRef="#ctx0" brushRef="#br0" timeOffset="258.4328">4406 5519 584 0,'35'10'194'0,"4"2"-84"15,-1 7 29-15,6 5-19 16,-3 1-51-16,-10 0-38 15,-10 2-8-15,-7 7-6 0,-14-3 15 16,-8 6 24-16,-16 3-1 16,-14 2-13-16,-7 4-5 15,-9 1-18-15,-3 0-10 16,1-2-18-16,2-4-57 16,8-8-47-16,9-6-84 0,12-11-146 15,16-7-242-15</inkml:trace>
  <inkml:trace contextRef="#ctx0" brushRef="#br0" timeOffset="1171.1952">5613 6414 550 0,'2'18'55'0,"-2"-2"42"15,3-1 48-15,1-5-42 16,-1-4-50-16,3-6-10 16,1-6 34-16,4-7 1 15,-4-11-11-15,3-6-22 0,1-9 1 16,-2-8 5-16,1-7-9 15,-1-7-11-15,4-3-11 16,-4-6-11-16,3 2-4 16,1-4-2-16,-1 1-3 15,1 0 1-15,-2-1-1 0,1 3 0 16,-1-1-1-16,0 8-2 16,1 5 0-16,-1 7 2 15,0 12-1-15,-2 7 0 16,-3 8 2-16,-2 7 0 15,-1 7 1-15,-2 3 0 16,1 4-2-16,0 2-4 0,3 2-12 16,-1 6 6-16,3 2 8 15,1 3 3-15,-1 0 0 16,0 4 2-16,0 0-4 16,-2 3 3-16,1 3-1 15,-1 5 3-15,-1 7-3 0,4 8-1 16,-2 7 1-16,1 5 0 15,0 6 3-15,2 3-5 16,0 0 5-16,-1-1-2 16,-1-5 0-16,-1-4 2 15,2-7-4-15,-1-2 1 16,1-5 3-16,0-5-5 0,2-5 5 16,-1-6-4-16,2-7 4 15,-1-5-1-15,0-8 1 16,1-4 6-16,0-7 8 15,2-13 2-15,1-10-2 0,1-10 0 16,4-13 0-16,6-11-11 16,3-10-3-16,6-9-2 15,3-3 1-15,4 2 0 16,-1 6-1-16,2 11-7 16,-3 9 2-16,-1 8 3 0,-1 12 0 15,1 5-1-15,-3 2-23 16,-1 4-26-16,-4 6-19 15,-4 8-16-15,-7 11-95 16,-8 4-165-16,-8 11-160 16</inkml:trace>
  <inkml:trace contextRef="#ctx0" brushRef="#br0" timeOffset="1731.7242">7013 5938 719 0,'-7'-7'84'0,"-5"1"-39"16,-3 3 24-16,-3 3 5 15,0 3-26-15,-4 7-28 16,-4 2 3-16,0 7-3 0,0 4 7 16,3 5-4-16,0 5 1 15,4 2 1-15,7 1-3 16,4-3 2-16,5-2-3 16,3-7-10-16,9-4-3 15,5-7-3-15,6-8-4 16,7-5 9-16,2-5 1 0,5-7 6 15,3-2-3-15,-1 1-1 16,-1 7 5-16,-3 6 4 16,-5 6 3-16,-3 10-3 15,-6 7-4-15,-2 1-8 16,-2-2-5-16,-1-3-2 0,2-8 0 16,2-4-2-16,1-7-5 15,1-3-14-15,3-9-37 16,-1-6-63-16,-1-2-88 15,0-5-82-15,-3-3-53 16,1-6-113-16</inkml:trace>
  <inkml:trace contextRef="#ctx0" brushRef="#br0" timeOffset="1809.9229">7471 6006 738 0,'4'11'217'0,"-4"8"-129"15,0 5 38-15,0 7-24 0,0 0-44 16,-2 0-40-16,2-2-10 15,0-5-4-15,0-5-3 16,5-5-46-16,0-5-82 16,0-4-60-16,1-5-127 15,0-3-241-15</inkml:trace>
  <inkml:trace contextRef="#ctx0" brushRef="#br0" timeOffset="2598.0315">8075 5909 621 0,'0'0'62'0,"-1"-2"-4"16,1 2 6-16,0 0 7 16,0 2-49-16,0 0-17 15,4 7 29-15,2 3 6 16,0 3 5-16,1 6 1 15,-1 6 2-15,1 6 2 0,1 2-9 16,-3 3-6-16,-1 2-10 16,-2-6-11-16,0-2-2 15,-1-5 0-15,-1-5-8 16,1-6 5-16,1-4 3 0,1-7-1 16,4-5 5-16,4-5 12 15,8-10 10-15,3-7 2 16,8-5-7-16,7-4-23 15,3-2 0-15,0 1-10 16,-1 1 4-16,-2 5-9 0,-2 3-57 16,-5 5-78-16,-5 3-87 15,-3 3-138-15,-1 2-241 16</inkml:trace>
  <inkml:trace contextRef="#ctx0" brushRef="#br0" timeOffset="2885.8222">8796 5925 793 0,'4'-3'179'0,"-4"1"-146"15,-3 2 52-15,-9 2 29 0,-5 10-41 16,-8 2-66-16,-3 10-8 16,-3 4 3-16,1 6 6 15,7-4-2-15,7 3 2 16,10-1 5-16,6-5-1 15,11-2-2-15,8-4 6 0,4-3-4 16,6-2-6-16,1-3-4 16,1-5-12-16,1-5-56 15,-2-3-21-15,-3-3-20 16,-2-7-5-16,-3-5 21 16,-3-6 20-16,-4-2 12 0,-5-6 9 15,-5-2-28-15,-5-4-74 16,-1 3-153-16</inkml:trace>
  <inkml:trace contextRef="#ctx0" brushRef="#br0" timeOffset="2984.9308">8909 6020 277 0,'-20'-7'356'16,"-7"7"-127"0,-5 15-70-16,-5 7-33 0,-4 8-42 15,0 1-41-15,3 4-35 0,5-3-12 16,4-5-67-16,3-7-80 16,4-6-81-16,4-7-157 15</inkml:trace>
  <inkml:trace contextRef="#ctx0" brushRef="#br0" timeOffset="3332.139">7182 5681 1252 0,'-17'4'21'0,"3"-4"-17"15,14 4-21-15,5-1 14 16,6 0-168-16,1-3-323 0</inkml:trace>
  <inkml:trace contextRef="#ctx0" brushRef="#br0" timeOffset="4214.156">11204 5422 618 0,'-2'-17'77'0,"-1"1"-13"16,0 5 51-16,0 0-3 15,-1 5-43-15,0 6-18 0,-2 6-49 16,-2 11 6-16,-5 10 1 15,1 8 1-15,-4 11 3 16,0 11 5-16,-1 5 10 16,0 6 8-16,-1 6-10 15,-1-4-7-15,0 2-5 0,2-6-7 16,1-4-1-16,5-4 5 16,4-8 1-16,7-6-2 15,3-8 0-15,9-7-1 16,9-9-1-16,5-9 2 15,10-10 7-15,4-6 11 0,5-14 7 16,4-7-2-16,0-8-12 16,-5-3-5-16,-5-3-9 15,-10-1-2-15,-10 1-2 16,-13 1-9-16,-9 1 0 16,-15 2-9-16,-5 8-4 15,-5 5 6-15,-3 7 5 0,0 7 5 16,4 9 2-16,3 0-3 15,7 3-2-15,8 4 2 16,8-1-2-16,7-2-6 16,14-4 10-16,12-13 4 15,10-12 4-15,9-12 3 0,5-14 7 16,1-6-2-16,-7-7 0 16,-7 1-1-16,-14 1 5 15,-16 7-1-15,-13 5-6 16,-15 8-4-16,-12 9 5 15,-11 10-4-15,-7 10-14 0,-6 13-2 16,-7 7-2-16,0 16-7 16,0 10-15-16,5 9-28 15,13 2-13-15,14 1-36 16,17 1-46-16,11-2-95 16,18-4-98-16</inkml:trace>
  <inkml:trace contextRef="#ctx0" brushRef="#br0" timeOffset="4570.0983">12059 5909 673 0,'36'2'78'0,"-12"-2"-13"16,-12 0 14-16,-9 3-32 16,-6 5-43-16,-14 2 70 15,-4 6-13-15,-7 6-23 16,-4 5-13-16,0 5-2 0,1 0 1 15,6 2 13-15,6-1-2 16,11-8 1-16,7-6-19 16,6-9-14-16,15-8 0 15,8-8 11-15,8-13-4 16,8-8 10-16,6-5-7 0,3 2-9 16,-2 9 3-16,-2 10 5 15,-6 11-1-15,-7 19 1 16,-9 10 8-16,-4 6 1 15,-5-3-6-15,-4-3-10 16,-2-8-2-16,-1-6-26 16,0-8-51-16,0-7-56 0,0-2-91 15,-2-11-79-15,3-3-55 16</inkml:trace>
  <inkml:trace contextRef="#ctx0" brushRef="#br0" timeOffset="4818.5916">12601 5922 386 0,'17'-18'225'15,"-4"12"-19"-15,-1 6-15 16,-3 15-114-16,-1 8-18 16,0 9 2-16,3 6-7 15,4 3-8-15,6 2-1 0,4-5-11 16,8-2-13-16,4-5-11 16,3-6-8-16,2-3-1 15,0-5-18-15,-1-4-37 16,0-6-28-16,-1-5-20 15,1-2-35-15,1-12-94 16,-1-10-75-16,1-8-144 0</inkml:trace>
  <inkml:trace contextRef="#ctx0" brushRef="#br0" timeOffset="5005.012">13498 6003 811 0,'2'6'74'15,"-7"14"-123"-15,-16 12 176 0,-12 11-42 16,-15 12-52-16,-14 9 12 15,-14 10 17-15,-12 8 5 16,-10 5-10-16,-3 0-8 16,1-1-12-16,6-3-22 15,8-8-10-15,14-11-3 0,14-12-3 16,16-10-43-16,15-13-51 16,15-14-63-16,12-11-88 15,22-11-171-15</inkml:trace>
  <inkml:trace contextRef="#ctx0" brushRef="#br0" timeOffset="5397.5511">14196 5914 538 0,'-9'-3'103'0,"-2"1"26"16,0 2 26-16,-3 0-78 16,-5 5-41-16,0 6 22 15,-5 3 10-15,1 7-22 16,1 5-18-16,3 7-16 0,4 4-7 15,7 2 18-15,5 4 20 16,6-5-6-16,10-4-11 16,7-4-9-16,5-6-8 15,4-7 0-15,1-6-7 16,0-5-2-16,0-6-60 0,-1-1-55 16,-1-10-40-16,-3-6-48 15,-1-3-56-15,-2-6-31 16,-4-2-23-16</inkml:trace>
  <inkml:trace contextRef="#ctx0" brushRef="#br0" timeOffset="5548.1009">14365 6010 198 0,'-11'-21'422'0,"-4"4"-270"15,-5 6-12-15,-4 6-57 16,-6 5-38-16,-2 13-4 16,-3 8 3-16,0 5-17 15,3 5-12-15,5 3-10 16,5-1-2-16,10 0-2 0,8-4-3 15,4-3-18-15,13-6-87 16,10-6-42-16,5-4-147 16</inkml:trace>
  <inkml:trace contextRef="#ctx0" brushRef="#br0" timeOffset="5889.9869">14793 5888 697 0,'-1'-10'123'0,"-14"5"-36"0,-6 5 35 16,-1 6-49-16,-2 6-31 15,1 3 9-15,8 4 5 16,8 1-33-16,9 2-19 16,13 3 0-16,14 0 0 15,8 2 18-15,5 2-3 0,3-1 3 16,-5 0-1-16,-6-1-1 15,-8 1-3-15,-11-3-1 16,-13 2-6-16,-10 3-3 16,-16-2 4-16,-16 1-1 15,-11 1-7-15,-17-2-11 16,-13-3-27-16,-15-2-87 0,-8-2-211 16</inkml:trace>
  <inkml:trace contextRef="#ctx0" brushRef="#br0" timeOffset="6751.7557">3753 7570 813 0,'-2'-6'9'0,"2"3"-8"15,0 3 79-15,2 2 0 16,2 13-58-16,3 6 22 15,-1 6 16-15,-2 8 2 16,-2 10-5-16,-4 2-6 16,-8 4-18-16,-6 4-14 0,-1 1-2 15,2-3 6-15,3-5-3 16,6-4-14-16,6-7 0 16,8-6-4-16,13-8 3 15,9-6 2-15,9-9-3 0,10-5 6 16,9-3-1-16,3-9 4 15,3-5-2-15,-1 1-6 16,-2-2-3-16,-4-2-13 16,-6 3-40-16,-8 1-26 15,-3-2-6-15,-12 1-51 0,-7-1-121 16,-11-5-195-16</inkml:trace>
  <inkml:trace contextRef="#ctx0" brushRef="#br0" timeOffset="6968.1512">4352 7794 752 0,'50'10'35'0,"3"4"54"16,1 9 25-16,-1 0-26 15,-5 1-15-15,-12 5-6 0,-10 6-4 16,-15 4-11-16,-11 4-9 15,-13 5-1-15,-16 5-7 16,-11 2-12-16,-10 2-14 16,-6-1-7-16,-4-1-14 15,2-4-63-15,3-4-37 0,10-9-27 16,9-6-79-16,15-11-137 16</inkml:trace>
  <inkml:trace contextRef="#ctx0" brushRef="#br0" timeOffset="7732.3962">5791 7669 731 0,'-4'-12'51'16,"-3"2"12"-16,4 1 47 15,0 6-9-15,1 0-23 16,2 3-42-16,0 6-21 0,0 12-14 16,5 6 3-16,5 12 9 15,0 9 13-15,4 8 9 16,0 5-3-16,0 2 0 15,-1-2-11-15,-1-4-5 16,-5-3-6-16,-1-3 2 16,0-6-1-16,-3-3-5 0,-1-6 0 15,0-5 3-15,1-6-6 16,5-8-2-16,2-13-3 16,3-4 1-16,6-15 8 15,4-7-2-15,2-4-1 0,-1 1-2 16,-1 3 1-16,1 10 0 15,-6 11 15-15,-4 4-10 16,-3 18-6-16,-2 2 2 16,-1 8-2-16,-3-1 1 15,0-2-1-15,1-5 0 16,4-9-1-16,3-9-3 0,5-6 3 16,7-18 7-16,7-8 0 15,4-11 1-15,4-12-1 16,1-5 0-16,4-3-4 15,-3 1 0-15,-1 6-3 16,-4 7-6-16,-1 6-44 0,-4 10-17 16,-3 7-36-16,-2 4-75 15,-2 6-163-15,-2 4-308 16</inkml:trace>
  <inkml:trace contextRef="#ctx0" brushRef="#br0" timeOffset="8435.9552">7142 7747 518 0,'-2'-23'135'16,"1"8"-36"-16,0 5 22 15,1 6 5-15,0 4-15 16,0 8-72-16,0 15-35 16,0 11 20-16,0 13 4 0,-1 12 5 15,-1 7-9-15,-5 1-7 16,-1-2 2-16,0-4 4 15,2-7-1-15,2-7-6 16,4-6-4-16,2-9-3 16,12-7 4-16,8-8 7 0,10-9 1 15,11-6 6-15,9-6 5 16,6-11 5-16,3-5-12 16,3-2-9-16,-3-1 0 15,-5-1-12-15,-6 3-3 16,-8 2-27-16,-9 4-17 15,-8 1-9-15,-11-1-26 0,-7 1-21 16,-9-2-36-16,-15-5-62 16,-13-3-217-16</inkml:trace>
  <inkml:trace contextRef="#ctx0" brushRef="#br0" timeOffset="8765.0483">7205 7851 932 0,'19'-9'18'16,"11"1"29"-16,15 2 98 0,8-4-20 16,10-3-52-16,3 0-27 15,-1-2-32-15,-2-1-24 16,-9 0-89-16,-10 0-85 16,-8-3-32-16,-13-2 60 15,-12 0 21-15,-11-1-64 0,-17-2 111 16,-12 4 41-16,-4 3 39 15,-6 6 103-15,4 5 165 16,7 5-90-16,10 1-50 16,11 5-42-16,7 1-15 15,21-3-2-15,13-3 17 16,13 0-23-16,11-3-12 0,13-7-25 16,8-1-13-16,3-1-125 15,0-1-152-15,-1-2-92 16,-1 1-120-16</inkml:trace>
  <inkml:trace contextRef="#ctx0" brushRef="#br0" timeOffset="9448.1329">8524 7457 354 0,'0'-4'57'16,"0"1"21"-16,0 2 53 15,2 1-37-15,-1 4-26 16,2 6-13-16,1 8 35 15,0 11-11-15,-1 10-5 0,2 9-9 16,-5 8-15-16,0 9-6 16,-5 3 4-16,-4-1-5 15,-1-1-7-15,-2-6-13 16,-1-5-10-16,4-7-5 0,-1-6-1 16,4-8-5-16,3-4 0 15,1-7-1-15,2-4-6 16,0-8-28-16,3-5-41 15,0-6-60-15,-1-6-80 16,-2-11-125-16</inkml:trace>
  <inkml:trace contextRef="#ctx0" brushRef="#br0" timeOffset="9650.0635">8404 7895 797 0,'32'-31'166'15,"11"-8"-38"-15,11-5-2 16,11-5-34-16,4-5-33 16,-2 1-27-16,-7 2-9 15,-9 5-17-15,-9 4-22 16,-12 9-51-16,-9 7-41 0,-8 6-62 16,-9 5-60-16,-4 8-58 15,-11 7-254-15</inkml:trace>
  <inkml:trace contextRef="#ctx0" brushRef="#br0" timeOffset="9831.9185">8799 7565 413 0,'-15'48'222'0,"7"0"-107"16,6 0 30-16,2 0-12 15,7 2-33-15,4-2-6 16,0 0-13-16,0-2-29 16,4-4-14-16,-1-3-12 15,3-6-16-15,-2-3-8 0,1-7-12 16,-2-3-38-16,1-3-22 15,-1-5-7-15,0-3-19 16,1-7-51-16,1-2-86 16,1-1-63-16</inkml:trace>
  <inkml:trace contextRef="#ctx0" brushRef="#br0" timeOffset="10472.0049">9753 8138 665 0,'-4'2'51'0,"3"-1"4"16,1-1 49-16,0 0 3 15,1 0-31-15,6-3 4 16,3-7 23-16,7-7-13 0,4-8-19 16,5-11-15-16,5-11-19 15,4-7-13-15,5-10-9 16,0-5-10-16,1-4-3 16,1-1 0-16,-4-1 0 0,-3 2-1 15,-3 1 0-15,-4 2 0 16,-2 9 0-16,-6 12-4 15,-5 12-1-15,-4 12-2 16,-3 17-2-16,-6 12-1 16,-2 19-28-16,0 17 29 0,-3 11 5 15,1 14 3-15,2 9 3 16,0 1 2-16,4 1 1 16,3-4 2-16,3-4-1 15,1-7-2-15,-2-6-1 16,1-7 0-16,0-6-3 0,-2-9 0 15,-2-8 1-15,-1-8-1 16,-2-5-10-16,-2-9-36 16,-1-3-49-16,-7-12-49 15,-8-9-65-15,-9-7-86 16,-11-9-131-16</inkml:trace>
  <inkml:trace contextRef="#ctx0" brushRef="#br0" timeOffset="10631.33">9958 7665 837 0,'25'-6'37'0,"10"2"40"0,14 1 66 16,10 0-7-16,8-1-49 15,2 4-24-15,0 1-47 16,-2 8-14-16,-4 2-94 16,-5 2-140-16,-5 1-209 15</inkml:trace>
  <inkml:trace contextRef="#ctx0" brushRef="#br0" timeOffset="15318.9123">3906 9324 598 0,'0'-3'1'0,"0"-1"2"16,-2 2 20-16,1 0 22 15,-1 2-3-15,0-1-3 0,1 0 15 16,0 1-2-16,1-2 10 15,0 2-3-15,-1 0-18 16,1 0-20-16,-1 8-17 16,-1 4-7-16,-2 8 2 15,-1 6 7-15,-1 8 4 0,-2 3 5 16,-2 4-1-16,-1 1-5 16,-4 4-3-16,-1 1-3 15,-4 1-2-15,2 3 1 16,-2-1-3-16,5-1 1 15,2-3-1-15,5-5-1 0,6-6 1 16,2-7-2-16,4-5 7 16,11-6 0-16,4-8 18 15,10-4 25-15,7-5 8 16,8-6 0-16,5-5-3 16,3-3-15-16,4-1-12 15,-7 1-5-15,0 4-10 0,-8 1-8 16,-7 4 0-16,-4 2 0 15,-8 0-7-15,-4 2-39 16,-5 1-45-16,-6-1-63 16,-6-5-76-16,-2-1-178 0</inkml:trace>
  <inkml:trace contextRef="#ctx0" brushRef="#br0" timeOffset="15680.9375">4209 9665 389 0,'25'0'378'0,"-1"5"-360"15,5 8 80-15,2 7-5 16,2 1-36-16,0 1-7 0,-2 0 19 16,-2-3-22-16,-4 1-25 15,-5 2-7-15,-7 2-7 16,-9 5 0-16,-6 6 19 15,-15 5 32-15,-12 4 3 16,-8 6-17-16,-4 0-3 16,-2-2-9-16,1-4-16 0,2-6-11 15,6-7-3-15,1-7 0 16,4-7-16-16,3-4-27 16,4-4-25-16,0-3-48 15,4-2-77-15,2-2-158 16</inkml:trace>
  <inkml:trace contextRef="#ctx0" brushRef="#br0" timeOffset="19098.5112">5924 9429 598 0,'0'-8'129'0,"-4"2"-91"15,2 3 18-15,1 1 41 0,0 2-28 16,0 5-74-16,0 6-1 15,0 4 13-15,-1 7 7 16,1 2 6-16,-4 6 2 16,1 4 0-16,0 4-2 15,-6 5-5-15,0 1 2 0,1 5-6 16,-2 0-6 0,-2-2 0-16,2 0-4 0,-1-3 1 15,1-2-1-15,1-2 1 16,1-3-1-16,5-3 1 15,2 0 3-15,2-3 4 16,0-4 0-16,3-3 4 0,4-6-6 16,6-7 2-16,2-4 18 15,6-6 4-15,3-7 0 16,5-7-2-16,-2-6-1 16,6-7 4-16,-1-2-3 15,-2-5 3-15,0-4-14 0,-4-1-7 16,-3 1-4-16,-6 0-1 15,-7 2-1-15,-7 4 1 16,-3 2 1-16,-13 1 0 16,-8 3-4-16,-4 0-5 15,-4 3-2-15,-1 4 4 0,2 4 0 16,2 4-3-16,3 7-5 16,5 5-1-16,5 5-1 15,8 5 8-15,5 3-3 16,4-2-1-16,12-4-6 15,10-3 11-15,6-9 6 0,6-7 1 16,5-12-1-16,-1-6 7 16,1-7 1-16,-4-3-3 15,-7-1-3-15,-9-3 6 16,-13 2 11-16,-10 1 8 16,-10 5-6-16,-11 4-14 0,-11 7-11 15,-4 10-1-15,-6 9-3 16,0 5-1-16,-5 15 1 15,5 9-26-15,4 6-20 16,9 7-44-16,9 4-40 16,11 2-37-16,9 0-82 0,9-4-129 15</inkml:trace>
  <inkml:trace contextRef="#ctx0" brushRef="#br0" timeOffset="19470.026">6546 9956 478 0,'1'-5'53'16,"-4"1"57"-16,-9 2 0 0,-2 4-20 16,-2 1-14-16,-4 4-10 15,-1 5 12-15,3 3-9 16,2 5-14-16,2 5-24 15,3 3-16-15,5 3-5 16,2 0 4-16,4-3-1 0,2-6-5 16,6-9-8-16,4-8-6 15,7-5 15-15,0-13 18 16,3-8 0-16,0-2-3 16,-2 1 0-16,-4 6 13 15,0 6 4-15,-3 9-10 16,1 8-19-16,-2 11-8 0,1 5-2 15,2 2 1-15,0-1 1 16,4-3 0-16,1-8-12 16,1-6-41-16,3-6-11 15,3-9-49-15,-1-7-122 16,1-4-94-16,0-6-213 0</inkml:trace>
  <inkml:trace contextRef="#ctx0" brushRef="#br0" timeOffset="19829.2518">7171 9776 983 0,'-13'-10'42'0,"-7"5"4"16,-5 4 9-16,-2 2-4 16,-4 9-30-16,1 7-1 15,3 6 13-15,6 1-10 0,5 3-11 16,12 0-8-16,5 0-3 15,15-1 5-15,9-3-2 16,10 0 15-16,6-3 13 16,3 1 0-16,0-4-3 15,-4 1-9-15,-8 0-6 0,-6-1-5 16,-11-1 2-16,-8-2-1 16,-7 0 2-16,-15-1 10 15,-10 0 10-15,-10-1-13 16,-10-3-11-16,-8 1-2 15,-2-3-2-15,1 3-4 16,3-3-23-16,6 0-38 0,11 2-16 16,10-2-23-16,9 0-39 15,9-4-86-15,6 0-199 16</inkml:trace>
  <inkml:trace contextRef="#ctx0" brushRef="#br0" timeOffset="20166.1054">7801 9937 799 0,'24'-13'100'0,"-12"5"-38"0,-12 3 35 16,-7 4 16-16,-12 1-92 16,-10 5-10-16,-7 4 6 15,-5 7 12-15,-1 3 25 16,2 6-4-16,3 3-10 15,11 4-1-15,10 2-12 16,11-2-18-16,6 4-13 0,17-4 4 16,7-3 0-16,8-2 2 15,4-4 2-15,3-6 2 16,0-9 1-16,1-3-3 16,-4-4-15-16,-3-7-29 0,-5-7-11 15,-4-5-21-15,-4-7-63 16,-5-5-79-16,-6-6-81 15,-6 0-83-15</inkml:trace>
  <inkml:trace contextRef="#ctx0" brushRef="#br0" timeOffset="20311.4517">7885 9987 698 0,'-30'1'176'0,"-6"12"-67"16,-1 4 11-16,1 6-10 16,3 1-45-16,7 1-50 15,7 0-14-15,9-3-5 16,9-2-61-16,3-8-84 0,11-7-91 15,5-5-144-15</inkml:trace>
  <inkml:trace contextRef="#ctx0" brushRef="#br0" timeOffset="20754.9168">8628 9274 704 0,'11'-4'26'0,"-11"8"-79"0,-6 18 42 16,-7 17 151-16,-5 11-46 15,-1 12-23-15,0 11 18 16,1 6-13-16,1 4-14 16,1-3 2-16,0-2-11 15,4-3-5-15,1-3-9 16,4-10-14-16,5-4-6 0,2-8 0 15,5-8-2-15,5-10-10 16,6-12-5-16,5-13-3 16,6-8 2-16,3-16 17 15,7-12-9-15,5-8-4 16,4-7-3-16,-3 1-1 0,-2 5-6 16,-7 7-3-16,-7 10 4 15,-7 14 1-15,-8 7 0 16,-5 9-1-16,-5 10 6 15,-2 6 10-15,0 1-1 16,-2 1-4-16,-2-1 2 0,2-7 1 16,1-4-7-16,1-5 0 15,0-5-4-15,2-4-14 16,6-7-46-16,3-7-49 16,2-8-89-16,1-8-148 15,-1-9-297-15</inkml:trace>
  <inkml:trace contextRef="#ctx0" brushRef="#br0" timeOffset="21365.9973">9002 9761 223 0,'9'-7'874'15,"-1"4"-808"-15,3 3-75 0,4 6 1 16,4 5 9-16,3 2-92 16,6 5-64-16,1 0-56 15,0 2 112-15,0 0 95 16,-4 2 26-16,-6 2 68 15,-3 1 28-15,-6 0 16 0,-7 0-40 16,-3-2-13-16,0 1 2 16,-6-5-4-16,0-6-17 15,2-2-27-15,2-7-11 16,2-4-1-16,2-7 5 16,9-7-1-16,7-5-17 15,4-3-8-15,6-1-1 0,7-1-4 16,2 5 0-16,-2 7 2 15,-3 4 0-15,-4 8-2 16,-5 2-4-16,-6 11 4 16,-7 5 3-16,-3 3-2 15,-4 1 1-15,0-1 3 0,0-1 1 16,3-5-2-16,8-6-4 16,6-5 1-16,9-2 7 15,6-5 0-15,8-8 0 16,4-4-5-16,6-5-1 0,1-3-7 15,-1-2-14-15,1-6 2 16,-5-1 7-16,-6 0 1 16,-11 2-9-16,-9-1-3 15,-13 7 18-15,-10 4 7 16,-9 8-4-16,-14 10 6 16,-5 4 6-16,-2 12 1 0,-1 9-1 15,5 6-4-15,8 5-3 16,12 3-1-16,7-3 2 15,19 0-1-15,13-4 8 16,14-3 7-16,10-5-1 16,7-3-10-16,8-3-13 0,2-4-88 15,0-2-86-15,-4-3-88 16,-1-2-338-16</inkml:trace>
  <inkml:trace contextRef="#ctx0" brushRef="#br0" timeOffset="22248.9938">8710 10842 872 0,'0'-2'37'0,"0"4"-36"15,-3 6-4-15,-1 10 51 16,-1 8-30-16,-4 8 14 15,1 6 4-15,-2 6 14 0,-1 2 7 16,2 2-6-16,1-1-8 16,-1-3-11-16,3-3-13 15,2-2-4-15,3-6-2 16,1-5 0-16,7-4-8 16,7-5-3-16,7-5 19 15,9-4 20-15,9-6 1 0,6-6-12 16,7 0-11-16,5-6-6 15,3-5-1-15,1-1-9 16,-1-3-1-16,-3 3-2 16,-2 0 1-16,-4 2-4 0,-7 1-18 15,-6 2-6-15,-6 0-6 16,-5 0-16-16,-5 1-17 16,-5 1-20-16,-6-5-23 15,-6-1-61-15,-5-1-134 16</inkml:trace>
  <inkml:trace contextRef="#ctx0" brushRef="#br0" timeOffset="22598.1076">9338 11083 522 0,'24'10'62'0,"7"0"17"15,6 2 30-15,12 4 16 16,4 0-12-16,0 3-51 16,4 0-15-16,0 1-7 15,-3 1 3-15,-3 0-3 0,-6 3-9 16,-7 1-2-16,-9 1-3 16,-12 3 7-16,-12 4 2 15,-9 1 1-15,-15 1-1 16,-12 4-11-16,-10 0-2 0,-7 1 2 15,-5 0-13-15,-3-1-7 16,0-2-1-16,1-2-19 16,4-2-26-16,5-4-30 15,8-1-28-15,6-1-36 16,6-2-70-16,5 1-117 0,4-1-173 16</inkml:trace>
  <inkml:trace contextRef="#ctx0" brushRef="#br0" timeOffset="23102.0874">8779 12446 812 0,'-4'-2'100'0,"-3"2"-34"16,0 11-8-16,-1 6-41 15,-1 11-8-15,-2 5 13 16,-3 8 44-16,-2 5-19 15,-1 3-3-15,1 3 3 16,0-1-2-16,3-1-2 0,3-2-13 16,7-7-10-16,3-6-7 15,12-6-9-15,10-6-2 16,11-6 22-16,11-5 0 16,9-7 0-16,7-5-1 15,3-2-8-15,4-5-11 0,0-1-3 16,0-4 2-16,-5 0-2 15,-4-1-20-15,-5-3-27 16,-10 2-30-16,-8 0-47 16,-12 0-51-16,-14-2-59 15,-9-1-218-15</inkml:trace>
  <inkml:trace contextRef="#ctx0" brushRef="#br0" timeOffset="23347.9271">9346 12725 676 0,'37'11'27'0,"1"6"-13"0,3 5 105 16,2 3 18-16,-3 2-55 15,-5 2-20-15,-3-1 25 16,-8 2-23-16,-8-3-7 16,-9 4-3-16,-7 0-6 0,-4 5-4 15,-14-2-18-15,-10 7-15 16,-8-1-4-16,-10 3-3 15,-6 0-2-15,-7-1-24 16,-4-2-16-16,0-3-15 16,3-3-25-16,2-1-23 0,6-1-52 15,5 0-114-15,7 0-192 16</inkml:trace>
  <inkml:trace contextRef="#ctx0" brushRef="#br0" timeOffset="24431.8686">10706 11526 630 0,'5'2'35'0,"5"-8"7"15,7-7 77-15,4-7 11 0,7-9-46 16,7-10-4-16,3-10-16 16,6-5-20-16,2-7-6 15,-1 1-5-15,0 0-2 16,-7 5-3-16,-7 7-3 16,-8 5-9-16,-8 10-9 15,-8 12 2-15,-5 6-9 0,-3 13 2 16,-9 10-25-16,-9 20 14 15,-4 15 5-15,-9 16 2 16,-8 19 2-16,-2 11 3 16,0 8 0-16,-1 3 0 15,1 3-1-15,5-7 0 0,1-5-1 16,5-5-1-16,3-5 3 16,2-7-2-16,4-11 0 15,6-8 4-15,5-11 3 16,6-12-1-16,5-9-9 15,1-12-5-15,8-9 2 0,3-12 19 16,5-16 11-16,6-13 10 16,3-16-9-16,2-14-5 15,4-14-1-15,-1-8-7 16,-1-1-7-16,-4 7-2 0,-6 14-2 16,-4 15-1-1,-8 18 0-15,-4 17 0 0,-4 18 0 16,-6 10-14-16,-4 14 3 15,0 6 1-15,3 7-18 16,5 2-22-16,3-2-42 16,15-7-77-16,6-11-76 0,9-12-178 15</inkml:trace>
  <inkml:trace contextRef="#ctx0" brushRef="#br0" timeOffset="24748.1639">11581 11278 971 0,'0'-19'117'0,"-4"8"-21"16,-9 9-20-16,-6 3-48 15,-3 13-36-15,-1 7 4 16,-2 7 5-16,1 5 5 0,5-2-2 16,8-1-2-16,8-3-2 15,4-10-3-15,13-6-4 16,9-8 9-16,10-3 6 15,6-3-2-15,7-2-3 16,1 4 6-16,1 2 28 16,-5 12-12-16,-2 4-21 0,-9 4-3 15,-3-2 0-15,-3-6-44 16,-2-7-50-16,5-6-40 16,5-17-60-16,2-6-137 15</inkml:trace>
  <inkml:trace contextRef="#ctx0" brushRef="#br0" timeOffset="25016.4346">12253 11171 867 0,'-3'-6'161'15,"-15"5"-106"-15,-2 9-25 16,-4 7 8-16,1 3-6 0,3 5 3 16,8 0-5-16,10 2-10 15,6-3-19-15,17-1-4 16,9-3 4-16,6-1 9 15,4 2 10-15,-3 0 17 16,1 1-20-16,-9 2-9 0,-10 2 14 16,-9 1 3-16,-10 0-6 15,-5-3 3-15,-11 1 2 16,-8-4-1-16,-6-1-4 16,-4-2 5-16,-4-7-12 15,3-4-16-15,0-4-70 0,2-10-41 16,8-10-36-16,7-9-108 15,8-8-263-15</inkml:trace>
  <inkml:trace contextRef="#ctx0" brushRef="#br0" timeOffset="25321.074">12892 10564 842 0,'8'-11'10'16,"-6"12"32"-16,-3 16-11 0,-3 15-10 16,-1 16 10-16,2 14 38 15,-2 14 10-15,5 4-2 16,-1 4-22-16,2 0-19 16,2-3 1-16,-1-3-2 0,0-10-13 15,0-7-14-15,0-10-4 16,-1-10-2-16,-1-14-3 15,2-7-15-15,-3-13-45 16,-3-7-82-16,-8-12-58 16,-3-13-208-16</inkml:trace>
  <inkml:trace contextRef="#ctx0" brushRef="#br0" timeOffset="25465.9458">12824 11144 930 0,'38'-12'93'0,"8"6"-50"16,12 4 31-16,9 4 2 15,8 6-69-15,0 7-13 0,2 4-67 16,-6 3-69-16,-6 2-138 16,-10 3-251-16</inkml:trace>
  <inkml:trace contextRef="#ctx0" brushRef="#br0" timeOffset="32382.9758">10839 12691 259 0,'0'-2'80'16,"0"-2"-71"-16,0 2 28 0,1 0 43 16,0-1-38-16,-1 2-14 15,2-1 26-15,-1-1-12 16,0 1-1-16,-1-2 3 16,0 2 11-16,0-1 4 15,0 0-9-15,0 2-1 16,0-3-17-16,-2 2-9 0,0-1-4 15,0 2-2-15,-1-1-3 16,0 0 0-16,0 0-5 16,-1 2-3-16,-2-2-4 15,2 3-1-15,-2-1 5 0,2 0 10 16,0 1-8-16,-1 1-3 16,2-1-3-16,-2 1-1 15,3-1-1-15,-2-1 2 16,2 1 0-16,-1 1-2 15,0 0 2-15,1-2 0 0,0 1-1 16,1-1 0-16,-1 1 2 16,2-1-1-16,-1 0 0 15,0 1-2-15,0-1 1 16,1 0-1-16,-1 1 1 16,0-1-1-16,-3 1 0 15,3 0 0-15,-1-1-1 0,0 2 0 16,0-1 1-16,1-1 0 15,-1 3 1-15,1-3-1 16,0 0 0-16,1 0 0 16,-2 1 0-16,2-1 1 15,-2 1-1-15,0 2-1 0,0-3 0 16,0 3 0-16,-1-1 0 16,1 1 2-16,-2 0-1 15,2-1 0-15,-1 0 1 16,1 0-1-16,0 1 0 15,0-2 1-15,0 0 0 0,0 2-1 16,1-2 1-16,0 1-2 16,-1-2 1-16,2 0-3 15,-1 1 2-15,0 0-2 16,1 0 2-16,0 0 1 0,-1 0-1 16,0 0 2-16,1 1 0 15,0-1-1-15,0 1 1 16,-1-1 1-16,1-1-2 15,0 2 1-15,-1-2 0 16,1 1 0-16,0-1 0 16,0 0-1-16,-1 0 0 0,1 2 0 15,-1-2-2-15,1 1 2 16,0-1-1-16,-1 1 0 16,0 1 3-16,-1-1-2 15,1 1 0-15,0-1 1 16,0 1-1-16,0-1 1 0,0 0-2 15,0 0 3-15,0 0-2 16,0-1-1-16,1 3 1 16,-2-2-1-16,1 0 0 15,0 2 1-15,0 0-1 16,-1 1 1-16,0 1 0 16,-1 3 0-16,0 0 0 0,-1 3 0 15,-1 3 0-15,0 0-2 16,1 4 1-16,2 0-1 15,0 0 3-15,2-2-2 16,2 2 0-16,3-1 3 0,0-3 2 16,4 3 1-16,-1-3 0 15,1-2 1-15,2-1 0 16,0-2 3-16,-2-1 6 16,3-4 1-16,-2 1 4 15,-1-4-1-15,2-1-2 16,-2 0 2-16,2-7 6 0,-1-2-9 15,2-6-7-15,-1 1-4 16,-1-7-2-16,-1-2 0 16,-2-4 1-16,-3-4-1 15,-3-3 1-15,-1 2-3 16,-1 1 0-16,-4 4-1 0,1 4 0 16,-1 8 0-16,3 4 0 15,-1 5 0-15,2 3 0 16,0 1-5-16,1 7-8 15,0 5-7-15,0 6 17 16,1 6 2-16,4 6 0 0,1 2 1 16,1 1 7-16,2 1 3 15,0-6-1-15,1-2 0 16,2-6 0-16,3-4-2 16,1-3 0-16,4-7 4 15,4-3-1-15,3-4-1 0,0-3-5 16,2-5 0-16,0-2-1 15,-4-1 0-15,-1 0 0 16,-1-3 1-16,-4 4-1 16,-3-3 0-16,-2 0 2 15,-1 0 4-15,-2 0-2 16,2 0-6-16,-3 3 0 0,-1 2-1 16,0 3 0-16,-3 0-1 15,1 3-1-15,-1 2 0 16,-1 2 0-16,0-1-1 15,0 1 0-15,-3 1 2 0,0 0 1 16,0 0 0-16,-2 1 1 16,1-1 1-16,-1-1-1 15,0 1 1-15,0 0 0 16,0 0 0-16,0 0 0 16,0 0-1-16,0 0-1 0,0 0 0 15,0 0-1-15,0 0-1 16,0 1-1-16,0-1-1 15,0 0 0-15,0 0 3 16,0 0 1-16,0 0 1 16,0 0 3-16,0 0-1 15,0 2 0-15,0-2 0 0,0 0 0 16,-1 0-3-16,1 0 0 16,0 0 0-16,0 0 1 15,0 0-1-15,-1 0 0 16,1 0 2-16,-1 0-2 0,1 0 1 15,-1 0-1-15,1 0 1 16,-1 0-3-16,1 0 3 16,0 0-3-16,-1 1 1 15,1-1 1-15,-1 0 0 16,1 0-1-16,0 0-1 16,0 0 2-16,0 0 0 0,0-1 0 15,0 1 2-15,0 0-1 16,0 0-1-16,0-2-1 15,0 2-3-15,0 0-1 16,0 0-2-16,1 0 1 16,2-1 4-16,0-1 4 0,3 1-3 15,-1-1 1-15,3 0 1 16,-1-3-1-16,0 2 1 16,1 0-1-16,0 0-1 15,-2 0 1-15,1 2 0 16,-1 0-1-16,-2 0-2 0,4 1 1 15,-4-1 1-15,0 1 1 16,-1 1-1-16,-2-1 2 16,0 0-2-16,-1 2 1 15,0-1-1-15,-6-1 0 16,-1 5 5-16,-6 1-1 0,-1 1 0 16,-5 4 4-16,-1 2 0 15,-1 1-7-15,-1 2 0 16,1 4 1-16,4-3-2 15,0 1 0-15,6 1 0 16,3-1-3-16,2 0 1 16,6 0 0-16,0-4-1 0,4-1 2 15,5-2 0-15,4-3 5 16,4-4 5-16,3-3 4 16,3-2-3-16,3-2-1 15,4-6 0-15,-1-4-2 16,3 0-3-16,0-1-1 0,-1-1 0 15,0 1-2-15,-2-1 0 16,-1 0 1-16,-1-1 0 16,0 2 0-16,-3-2-2 15,1 1-5-15,-2 2-2 16,-3 3 4-16,-3 1 2 0,-2 2 1 16,-5 2 1-16,-2 1 1 15,-4 2 0-15,-1-1 1 16,-3 3 1-16,0 0 2 15,0-1-7-15,-2 1 1 16,-2 0-4-16,-1 4 0 0,-4 0 2 16,-3 3 1-16,0 4 2 15,-1 1 0-15,-5 1 0 16,2 4 0-16,0-3 1 16,0 3-1-16,-1 2 0 15,0 0 0-15,3-1 0 16,-1 1-1-16,3 0 0 0,3-2 1 15,3-3-3-15,2-1 1 16,4-2-1-16,4-1-1 16,3-3 1-16,3-2 1 15,5-3 8-15,0-1 1 16,2-2-1-16,1-5 0 16,4-3-1-16,2-1-1 0,1-2-1 15,1-3 0-15,2 0 0 16,3 0 0-16,-1-2 0 15,0 1-2-15,-2 0-1 16,-2 1 1-16,-1 1-1 0,-2-3 0 16,-2 4 1-16,-1-1 0 15,-3 1-3-15,-2 2 4 16,-5 3-1-16,-2 2-1 16,-4 1 2-16,-4 3 1 15,0 1-1-15,0-1 1 0,-2 2-1 16,0 0-2-1,-2 2 2-15,0-2-5 0,-2 5 0 16,-1 3 2-16,-1 2-2 16,-4 5 1-16,0 1 2 0,-1 2 0 15,2 0-1-15,3 1 1 16,1-5 0-16,1 1-3 16,3-2 3-16,3 1-4 15,0-4 3-15,0-1 0 16,0 0 0-16,4-2-1 15,1-3-1-15,0 1 1 0,1-4 6 16,1-1 1-16,1 2-2 16,1-3 1-16,1-2 0 15,2-2-3-15,0-1 0 16,-1 0 1-16,3-2-2 16,-3 1-2-16,2-1 3 0,0 0 0 15,0 0-1-15,0 0 2 16,-1-2-2-16,0 1 2 15,1 0-2-15,-2 0-1 16,-1 0 2-16,0 1-1 16,-1 2-1-16,-2-1 2 0,0 1 0 15,-2 1-1-15,-1-1 3 16,-1 3-2-16,-1-1 4 16,0-1 8-16,-1 3-1 15,0-3-2-15,-1 3-4 16,1-2-4-16,0 3-1 0,-1-1-1 15,1-1 0-15,-1 3-1 16,1 0 0-16,-1 0 6 16,0-3 1-16,0 3 2 15,0-1 0-15,0 1 1 16,0-3-2-16,0 2-3 0,2-1-4 16,-1-1-1-16,0 1 2 15,1-1-1-15,-2 1 0 16,1 0 1-16,-1 1 0 15,0 0-1-15,0 0 2 16,0 1-1-16,0-1-2 16,0 1 0-16,0 0 0 0,0 1-2 15,0 1-6-15,-3 1 0 16,0 3 5-16,-2 4 4 16,-1 3-2-16,-1 3 2 15,-1 1 0-15,-1 3 0 0,3-1 1 16,-1 0-2-16,1-1 1 15,1-3 0-15,1-1 0 16,3 0 0-16,1-3-1 16,0-1 0-16,0-2 0 15,4-1-2-15,2-1 4 16,1-3 2-16,2-2 2 0,4 0 1 16,1-3 1-16,6-7-2 15,1-1-1-15,4-2-1 16,0-3-3-16,-1-2 2 15,1 0-1-15,-3 2-1 16,-2 0-7-16,-3 6-10 0,-2 3 6 16,-4 3 5-16,-1 3-9 15,-5 3-2-15,-4 6 8 16,-1 2 5-16,0 5 0 16,-3-1 3-16,-3 2 2 15,-3 1-1-15,1-1 1 0,1-1 0 16,0-2 1-16,0-2-2 15,2-2 1-15,0-2 0 16,2-4 1-16,2-2-1 16,-1-1 1-16,2-2 4 15,0-2 5-15,5-7-8 0,5-3-3 16,5-4-3-16,6-3 1 16,4 0 1-16,6-3-1 15,2 2 0-15,5 1 2 16,-1 3-1-16,-1 0-1 15,-1 3 3-15,-1 3-3 0,-4 2 0 16,-3 2 3-16,-4 3-1 16,-6 2-3-16,-4 1-2 15,-5-1 4-15,-5 4-4 16,-2-2 3-16,-3 3-5 16,-5 4 5-16,-2 1 4 15,-4 2-1-15,0 2 0 0,-2 2-1 16,1 0 0-16,2-2 1 15,3 0-2-15,4-3 1 16,2-2-1-16,3-2-2 16,3-3-3-16,6-2 8 15,5-1 4-15,3-6-4 0,4-2 1 16,4-3-1-16,0 2-1 16,-3 2 0-16,-2 3-1 15,-3 3-2-15,-5 5-3 16,-3 4 1-16,-3 1 0 15,4 4 2-15,1-3 4 0,7-2-4 16,5-5 2-16,7-4-3 16,8-4-5-16,3-5-12 15,1-4-9-15,-1 0 3 16,-3-1 17-16,-5 1 4 16,-6 1 3-16,-8 3-6 0,-5 3-5 15,-6 2 6-15,-5 1 5 16,-2 4-2-16,-4 1-2 15,-4 5 5-15,-1 2 8 16,-3 1 0-16,-1 3-4 16,-1 3 0-16,-1 0 5 0,2 0 2 15,0-2 1-15,4-1-2 16,4 0-4-16,4-5 4 16,4-2-9-16,9-4 13 15,9 0 1-15,6-3-3 16,6-5-5-16,4-3-4 0,3-2 0 15,1 0-2-15,-5-4 1 16,-1 3 2-16,-7 2-3 16,-6 4 1-16,-5 3-4 15,-9 4 0-15,-7 3-3 16,-3 7-6-16,-5 3 4 0,-6 2 10 16,1 1 2-16,0 0-3 15,3-3-2-15,5-2 0 16,4-3 0-16,8-3-3 15,8-3 9-15,8-2 1 16,6-7 0-16,6 0-7 0,1 1 1 16,0 2 0-16,-3 3 0 15,-5 2 0-15,-4 5-3 16,-10 8 0-16,-4 4-5 16,-5 4-12-16,-6 4 9 15,-3 1 9-15,-7 4 2 0,-2 1 1 16,-5 1 5-16,-5 3 6 15,-5 1-3-15,-5-1 2 16,-3 2 2-16,-5-2-1 16,-4 0-6-16,0-5-2 15,2-3-2-15,1-6 1 16,6-5-3-16,5-7 1 0,5-7-1 16,9-7-6-16,8-13-4 15,7-9 5 1,13-13 6-16,16-6-2 0,13-8 3 15,17-3 1-15,12 0-6 16,2 4-2-16,4 9 3 0,-1 7-1 16,-4 9-88-16,-3 6-92 15,-6 5-12-15,-1 3-161 16</inkml:trace>
  <inkml:trace contextRef="#ctx0" brushRef="#br0" timeOffset="33025.8964">15521 12681 699 0,'0'-3'100'16,"2"7"22"-16,-4 14-72 15,1 8-7-15,-4 7 30 16,1 4 12-16,-1 0-22 16,1-4-19-16,1-6-21 15,2-8-11-15,0-5-7 16,3-5-4-16,0-8-69 0,3-4-87 15,-1-14-92-15,1-6-300 16</inkml:trace>
  <inkml:trace contextRef="#ctx0" brushRef="#br0" timeOffset="33386.9703">15552 12546 961 0,'14'4'-19'0,"4"7"-59"16,9 5 71-16,10 1-75 15,7 0-173-15,6-3 97 16,3-6-88-16,-2-5 130 16,-3-3 127-16,-7-3 172 0,-12-3 15 15,-9-1 13-15,-12 2-3 16,-10 1-8-16,-7 3-88 16,-12 5-39-16,-4 4 1 15,0 6-16-15,4 5-26 0,7 4-18 16,8 1-17-16,10 2-4 15,13 2 4-15,6-1 0 16,1-2 11-16,-1-3 13 16,-6-1 9-16,-7-1-15 15,-9-1-8-15,-10-2 1 0,-9-2 1 16,-5 0-4-16,-2-3-16 16,0-3-6-16,-1-5-15 15,2-4-94-15,4-1-109 16,0-5-84-16,5-5-130 15</inkml:trace>
  <inkml:trace contextRef="#ctx0" brushRef="#br0" timeOffset="37149.0693">17434 12559 642 0,'0'2'45'16,"8"-1"-37"-16,12 3 64 16,8 2 38-16,6 3-5 15,3 1-5-15,5 5-17 16,-5 0-35-16,-4 1-31 16,-8 4-14-16,-9-2 0 0,-7 1 11 15,-8 1 0-15,-2-3 1 16,-9 1 5-16,-3 1-6 15,-2-2-6-15,2 1-3 16,3 0-2-16,3 0 9 16,5-4-1-16,4-1-3 15,11-4-5-15,7-6 6 0,8-2-2 16,10-7 1-16,4-7 3 16,3-4-6-16,2-4-1 15,-5 5-1-15,-4 3 6 16,-11 9 2-16,-7 4-10 0,-8 8-2 15,-7 11 1-15,-5 4 5 16,0-1 0-16,-1 0-1 16,0-5 0-16,2-6-5 15,8-7 1-15,12-5 7 16,12-8 5-16,11-7-2 0,9-7-6 16,5 1-3-16,2 2 1 15,-4 4 16-15,-2 6-2 16,-7 8-11-16,-7 3-1 15,-7 5-1-15,-7 7-5 16,-5 2 0-16,-10 1-3 16,-7 1-1-16,-5-2 2 0,-10 0 6 15,-8-1 4-15,-4-1-1 16,-1 0-3-16,-3-6 2 16,3 1-1-16,3-4-1 15,6-2-8-15,5-1-3 16,6-1 4-16,4-5 2 0,10-2-1 15,6 0-2-15,7-5 2 16,7 1 2-16,3-1 3 16,0-1 0-16,3-4 2 15,-2 4-3-15,0-2 0 16,-1 1 1-16,-2 2-2 0,0 2 1 16,-2 1-3-16,-4 3 1 15,-3 2 1-15,-4 1 0 16,-6 0-1-16,-3 2-4 15,-3-1 1-15,0 0 5 16,-3 1 4-16,-1-4 1 16,1 2-4-16,0-1-3 0,1 1-1 15,0 0 0-15,-1 0 1 16,0-1 0-16,1 0 3 16,-1 1 0-16,-1-1 1 15,-1-1 1-15,0 0-1 0,0 0-1 16,0 1 1-1,-1 3-1-15,2-2-3 0,-2 1 2 16,0 1 0-16,0 1-1 16,-1-1 1-16,2 1-3 15,-2 0 2-15,1-2 0 16,0 1-2-16,0 1 3 0,0 0-1 16,-1 0-1-16,1 0 1 15,1 0 0-15,-1 0 1 16,0 0 0-16,0 0-1 15,-1 0 0-15,2 1 0 16,-2-1-2-16,0 2-3 0,1-1 2 16,-1-1 2-16,2 1 3 15,-3 1-1-15,2-2 1 16,0 0-1-16,1 0 1 16,0 0 0-16,-2 0-1 15,2 0 2-15,-1 0-1 0,0 0-2 16,0 0 0-16,0 0 0 15,0 0 2-15,-1 0 0 16,2 0-1-16,-1 0 1 16,0 0-1-16,-1 0 0 15,1 0 0-15,1 1 1 0,-3-2-1 16,2 1 2-16,-1 0-1 16,-1-2 2-16,2 2-2 15,-1 0-3-15,-1 0-1 16,-3 0 1-16,-1 2 0 15,0 1-2-15,-5 2-1 0,-1 4 2 16,0 3 1-16,0 5 1 16,1 0 0-16,0 2-1 15,3-1 2-15,1 0-1 16,4-5 1-16,0-3 1 16,1-4 0-16,2-5 3 15,5 1 8-15,2-4 3 0,2-5-1 16,2-2-5-16,-3-1-2 15,2 0 1-15,-3 2-2 16,-2 2-4-16,-2 6-2 16,1 0 1-16,-1 3-9 15,1 6 3-15,-1 2 3 0,0-3 1 16,0 2 2-16,-2-3 0 16,1-3 1-16,-2-2 5 15,1-1 3-15,0-1 0 16,0 1-3-16,0 1 2 15,1-3-2-15,0 2-4 0,0 0-2 16,1 1 0-16,-1-2 0 16,0 1-2-16,-1 0 2 15,0 0-1-15,2 0 1 16,0-1 0-16,-1 0 0 16,2 0 2-16,1 0-3 15,2 2 1-15,0-2-1 0,1 0 1 16,0 1-1-16,-1 0-1 15,3 0 1-15,-3-1 0 16,2-2 1-16,3 2 2 16,2-5 0-16,3 0-2 0,0-1-1 15,3-2 0-15,-3 1 0 16,1-2 1-16,-2 1 0 16,0-3 0-16,-1 0 2 15,3-1 5-15,-1-1-1 16,-1-4-6-16,1 1 2 15,-2 1-4-15,-2-1 1 0,-2 5 1 16,-3 0 0-16,-3 2-1 16,-2 4 2-16,-1 0-1 15,-1 4-1-15,1 0-2 16,-2-1-3-16,-1 4-2 0,1-1-7 16,-4 5-1-16,0 2 11 15,-2 3 4-15,-2 3 0 16,-3 3 0-16,2 3-1 15,-1 0 2-15,-1 3 0 16,3-3 0-16,3 1-1 16,1-3-1-16,1-2 1 0,2-2 1 15,0-2-1-15,3-1 3 16,-1-3-1-16,5-2-1 16,3 0 1-16,3-3 5 15,1 0 1-15,4-2 2 0,-1 2-3 16,1-4-2-16,0-1-3 15,1 1-1-15,0 0 0 16,1-1 0-16,0-2-1 16,-1-2 1-16,3 1 1 15,0-1-2-15,0 0-1 16,0 0 2-16,0 0-3 0,-2 2 2 16,0-1 1-16,-4 0-4 15,-1 2 1-15,0 0-1 16,-2-1-2-16,0 0 3 15,-1 0-1-15,2-2 0 16,-1-1 2-16,2 0 1 0,-1 0 0 16,1 1 0-16,-4 0-1 15,-3 1 1-15,-2 3 0 16,-3 1 0-16,-1-2 2 16,-2 2-3-16,-5 2-5 15,-1 1-2-15,-4 3-1 0,-4 5 4 16,0 4 0-16,-2 3 2 15,1 0 1-15,3 2 1 16,4-3-2-16,5 1 2 16,3-6-1-16,5-3-2 15,7-5 8-15,5 0 5 16,5-6-1-16,4-4 1 0,4 0-5 16,-2 0-2-16,0 3-2 15,-3 2 2-15,-6 4-2 16,-1 2-2-16,-5 6 2 15,1 1-2-15,-1-1 1 16,1-3 2-16,4-1 1 0,5-8 3 16,5-5 2-16,4-7-2 15,3-7-2-15,3-5-1 16,1-4-3-16,1-5 2 16,1-6 3-16,-1-5-3 15,-2-6 0-15,-3-2 0 0,-3-6-6 16,-5 0-16-16,-8 1-12 15,-5 4 8-15,-6 7 16 16,-4 6-1-16,-3 10 8 16,-5 10 0-16,-4 11-7 15,-5 6-3-15,-1 6 0 0,-2 10 6 16,-2 10 3-16,-4 12 1 16,0 11-1-16,2 8 6 15,-1 6-5-15,2 2 5 16,4 1-3-16,-2-2 1 15,4-6 0-15,1-3 1 0,2-6 0 16,3-4 12-16,4-7-4 16,3-7-7-16,4-8 2 15,7-5-2-15,5-7 3 16,6-6 4-16,4-6 9 16,4-8-5-16,3-7-6 0,3-5 1 15,2-5 6-15,1-2-7 16,-1-6-1-16,0-1-5 15,-1 0-3-15,-2 2-16 16,1 1-3-16,-3-1 8 16,2 1 1-16,-2 1-2 0,-2-1 6 15,-1 1 5-15,-3-1 2 16,-3 0-1-16,-5 2-2 16,-5 3 0-16,-4 2 0 15,-4 6-4-15,-2 4 5 16,-3 5 1-16,-2 5 0 15,-4 3-6-15,-1 5-4 0,-3 3 1 16,-4 7 6-16,1 10 0 16,-6 10 1-16,0 11 2 15,-3 10-1-15,-1 8 3 16,0 3 1-16,1 5 4 16,2-3 0-16,0-4 0 0,5-6 2 15,4-5-4-15,1-3-1 16,6-5 0-16,1-6 1 15,6-4 5-15,1-5 2 16,8-4 0-16,-1-6 2 16,4-2 4-16,3-5 3 0,0-2 1 15,0-4-5-15,-2 1-6 16,-3-2-6-16,-1-5-2 16,-2-1 0-16,-1-1-4 15,-2-2-7-15,2 0 6 16,-2 1 2-16,-1 0-9 0,-2 2-11 15,1 3 0-15,0 0 11 16,-3 1 5-16,1 0 3 16,1-1 2-16,-1-1 3 15,2-1 3-15,0-2 6 16,3 0-3-16,-1-1-3 0,0-2-6 16,2 0 0-16,1 2-1 15,-2-1 0-15,0 2 1 16,-1 1-2-16,1 0 0 15,-3 2 0-15,2 1 1 16,-2-2-1-16,2 1 4 0,-2 0 2 16,-1 2-4-16,-3-1 1 15,1 2-2-15,-2 5-2 16,-2 6-15-16,-1 5 9 16,-3 3 8-16,1 1 1 15,2-2 1-15,1-2-1 0,3-5 0 16,3-5 1-16,9-3 6 15,5-5 6-15,6-7-2 16,3-2-7-16,1 0-3 16,0 2 0-16,-6 2 0 15,-3 5-4-15,-8 9 1 0,-6 13-8 16,-5 7 6-16,-6 9 3 16,-6 9-2-16,-7 2 4 15,-4 5 13-15,-7 2-1 16,-5-3-9-16,-7-3 5 15,0-5-6-15,-5-3 7 16,-1-6 6-16,3-8 1 0,7-5-7 16,8-11-6-16,8-7-8 15,13-8-24-15,8-17-3 16,12-12 12-16,16-15 4 16,16-7-10-16,11-2-7 15,6 4 17-15,5 6 8 0,1 11-68 16,0 7-248-16,-5 8-145 15</inkml:trace>
  <inkml:trace contextRef="#ctx0" brushRef="#br0" timeOffset="37716.104">22450 12073 813 0,'0'-4'30'0,"-4"10"-30"0,-7 19 20 15,-5 16 63-15,-3 13-10 16,-7 12 6-16,-4 6-4 15,-4 1-15-15,-1-4-9 16,4-5-12-16,5-10 1 16,8-8 2-16,10-8-18 0,8-9-19 15,14-9-4-15,14-7 8 16,9-11-1-16,9-2 2 16,2-8 0-16,0-3-3 15,-9 3 1-15,-9 5-5 16,-13 4-4-16,-10 9 2 15,-9 13 9-15,-10 4 11 0,-5 4-5 16,1-1-9-16,2-4-2 16,4-4-1-16,8-7-7 15,6-8-5-15,15-6 6 16,11-3 11-16,9-10 1 0,7-7 3 16,2-3 0-16,-5-5 16 15,-7 1 19-15,-11-2-28 16,-12 1-12-16,-13 2-1 15,-13 5-11-15,-12 2-16 16,-8 8-16-16,-2 4-10 0,-1 5-19 16,2 4-32-16,9 1-75 15,7 3-102-15,12 1-133 16</inkml:trace>
  <inkml:trace contextRef="#ctx0" brushRef="#br0" timeOffset="38253.2339">23032 12647 595 0,'4'-3'202'15,"-2"-1"-144"-15,2 1 8 16,-1 1 36-16,1 1-25 0,-3 1-32 16,3 0-2-16,-1 6-10 15,1 2 0-15,0 5 12 16,1 3-5-16,0 4-5 16,-2 4 0-16,0 2-9 15,0 2-7-15,0 0-4 0,-1-4-4 16,1-2-2-16,3-7-1 15,0-4 1-15,5-5 2 16,2-3 9-16,4-4 1 16,3-4-8-16,3-2-8 15,-1 0 1-15,-5-1-3 16,-2 5-3-16,-5 5-1 0,-6 7-10 16,-3 5 5-16,-1 4 7 15,2 0-2-15,5-1 4 16,2-5-4-16,7-6 3 15,8-6 5-15,9-2 2 0,5-8-4 16,4-7-2-16,1-2 0 16,-2-2 7-16,-7-1 12 15,0 1-17-15,-6 3-6 16,-4 2-26-16,-1 3-16 16,1 3-17-16,-5 5-36 15,-4 2-78-15,-1 0-131 0,-6 2-221 16</inkml:trace>
  <inkml:trace contextRef="#ctx0" brushRef="#br0" timeOffset="46888.9448">3743 14118 785 0,'0'-16'-13'0,"0"3"31"16,0 3 85-16,0 2 4 16,0 3-32-16,0 4-5 15,-2 5-16-15,-2 7-47 0,-4 6-6 16,1 8 9-16,-2 5-4 15,0 7 5-15,2 6 7 16,-2 2 7-16,-1 4 5 16,0 2-4-16,-3 5-9 15,-3 1-11-15,-3 0-3 0,1 3-1 16,4-8 0-16,1-3-1 16,10-8-1-16,3-10 1 15,9-5-1-15,14-10 1 16,8-5 3-16,8-6 6 15,11-3 8-15,7-8 9 0,4-4-9 16,3-2 3-16,0-1-14 16,-3-2-6-16,-8 4-10 15,-8 0-16-15,-9 0-24 16,-8-1-39-16,-11-4-22 16,-9 0-58-16,-8-6-135 0,-10-4-267 15</inkml:trace>
  <inkml:trace contextRef="#ctx0" brushRef="#br0" timeOffset="47138.4713">4162 14483 667 0,'33'16'83'0,"0"7"54"16,3 6-1-16,-3 4-49 15,-9 5-11-15,-6 2 9 16,-11 0-16-16,-7-1-24 15,-9 1-13-15,-14 0-7 0,-8 1-5 16,-5-1-3-16,-4-1-10 16,-3 0-4-16,1-3-2 15,2-5-19-15,2-4-56 16,8-7-43-16,7-6-86 16,6-9-120-16,10-3-244 0</inkml:trace>
  <inkml:trace contextRef="#ctx0" brushRef="#br0" timeOffset="51038.9742">5306 14689 427 0,'0'-14'118'16,"0"1"-25"-16,0 2 12 16,0-1 8-16,0 3-8 15,-2 0-43-15,-1 2 6 16,-1 1-7-16,-2 2-15 15,-4 2-15-15,-4 0-16 0,-4 6-3 16,-6 3 5-16,-4 5-2 16,-1 6-4-16,-4 7-4 15,1 6-5-15,2 4-3 16,4 3 1-16,4 2 1 16,7-2-1-16,5-1 0 15,8-6 1-15,2-6-1 0,12-7 1 16,2-6-1-16,7-10 3 15,1-3 10-15,3-12 6 16,1-7-6-16,2-4-5 16,-2-3-2-16,-2 5-2 0,-2 8-1 15,-3 9-3-15,-2 12-2 16,0 14 1-16,-1 9 7 16,1 4-2-16,-1-2 1 15,1-6-4-15,3-11-1 16,4-14 3-16,4-8 22 15,4-19 4-15,4-10-15 0,2-9-12 16,0-10 3-16,-3-6-4 16,-1-7-2-16,-6-6 4 15,-6-2-3-15,-3-6 0 16,-6 1-1-16,-4 3 0 16,-2 3 4-16,-4 10-2 0,-1 8 0 15,-2 9-2-15,0 10 2 16,-6 12-2-16,-3 10 1 15,-4 13 0-15,-2 9-2 16,-3 19-4-16,0 19 183 16,0 19-360-16,1 13 183 0,4 14-3 15,4 8 6-15,4 3-4 16,3-3 1-16,2-10 1 16,2-8 2-16,6-11 1 15,2-12-1-15,4-8-1 16,5-7-2-16,1-10-1 0,4-5-18 15,4-9-81-15,4-11-65 16,6-7-72-16,1-11-128 16</inkml:trace>
  <inkml:trace contextRef="#ctx0" brushRef="#br0" timeOffset="51786.1473">6255 14723 437 0,'0'-17'263'15,"-5"4"-195"-15,-13 5 25 16,0 7 17-16,-5 3-52 16,0 6-23-16,3 6 12 0,1 2-6 15,7 3-16-15,5-3-15 16,7 0-10-16,6-1 1 16,10-1 0-16,11 0 0 15,5 3 2-15,9 5 11 16,2 5 21-16,2 4 11 0,-3 4-13 15,-4 5-13-15,-10 0 3 16,-7 1-6-16,-12 0-7 16,-9 2 2-16,-8 0 7 15,-14 2 2-15,-8 2-3 0,-9 0-9 16,-7 2-1-16,-6-2 4 16,-5-5-5-16,-1-5-5 15,-4-8 0-15,6-6-3 16,7-8-4-16,9-10-7 15,11-7 4-15,12-7-2 16,13-10 6-16,8-12-7 0,16-9 9 16,9-8 1-16,11-8 1 15,13-7 1-15,7-3 0 16,8 1 1-16,3 3-2 16,-3 5 2-16,-5 7-3 15,-10 9 1-15,-13 9 0 0,-10 7 1 16,-11 9-1-16,-7 7 0 15,-9 7 0-15,-3 7 2 16,-5 12-4-16,-5 9 0 16,1 4 3-16,1 5 0 15,5-3-1-15,3-6 2 0,7-5 0 16,11-11 2-16,5-9 3 16,11-5 8-16,5-15 6 15,3-9-7-15,2-7-1 16,2-5-1-16,-7-3 1 15,-8 1-7-15,-9 0 1 0,-16 3-4 16,-9 3-3-16,-21 10-2 16,-9 4-10-16,-9 12 4 15,-5 7 4-15,1 4-24 16,7 11-28-16,7 3-18 16,10 1-44-16,12-1-71 0,10-2-68 15,11-6-143-15</inkml:trace>
  <inkml:trace contextRef="#ctx0" brushRef="#br0" timeOffset="52484.9542">7305 14693 560 0,'-2'13'123'0,"0"2"-16"0,2 3 49 16,0 2-64-16,0 0-28 16,2 2-26-16,-2-2 1 15,0-1-8-15,-2-1 6 16,-4-4 7-16,-3 0-4 0,-2-4-2 16,-1 0-13-16,-1-3-9 15,-1-2-6-15,3-5-8 16,-1 1 0-16,6-5-1 15,3-6-1-15,3-5-3 16,7-4-2-16,9-3 3 16,10-3 0-16,7 1 1 0,8 0-1 15,2 3 2-15,3 3 0 16,-3 6 0-16,0 5-3 16,-7 5 3-16,-5 2-3 15,-2 3 0-15,-4 3 0 16,-5-1-12-16,-2-1 1 0,-3-3 10 15,-2 0 3-15,-4-3 3 16,-2-3 0-16,-2-2 1 16,0-1-2-16,-3 0 0 15,0 0 1-15,-1 1-1 16,0 0 1-16,-1 2 0 0,0 1 1 16,0 1 0-16,0 3 3 15,0 5 4-15,0 8-8 16,0 5 2-16,0 4-1 15,0 6 5-15,0 0 7 16,2 1 1-16,1-3-1 0,-1-4-10 16,1-4-2-16,1-6-3 15,0-7 0-15,2-6-2 16,1-6-21-16,-2-11-35 16,3-7-46-16,1-8-24 15,-2-8 28-15,-2-3 64 16,-3-1 26-16,0 4 7 0,-2 7 14 15,0 9 65-15,0 11 17 16,-2 10-49-16,-3 7-40 16,-2 10-6-16,0 5 1 15,3 4 2-15,3 3-5 0,2-1-65 16,10-4-50-16,5-6-84 16,7-8-172-16</inkml:trace>
  <inkml:trace contextRef="#ctx0" brushRef="#br0" timeOffset="53066.597">8282 14064 638 0,'0'-2'61'16,"0"12"12"-16,0 17-41 16,0 18 59-16,0 16-17 0,0 12-18 15,0 10 12-15,0 2 0 16,0-1-8-16,1-7-6 16,1-10-11-16,-1-8-2 15,0-9-15-15,-1-10-14 16,0-8-9-16,0-7 0 15,0-8-2-15,0-6-5 0,0-10-31 16,-3-2-38-16,-4-16-26 16,-3-8-97-16,-7-9-112 15,-3-9-156-15</inkml:trace>
  <inkml:trace contextRef="#ctx0" brushRef="#br0" timeOffset="53651.9269">8161 14612 387 0,'1'-11'287'15,"14"5"-244"-15,3 4 13 16,6 2 71-16,6 1-62 15,4 3-61-15,1-3-1 16,2-2-12-16,-2-10-51 0,-2-8-65 16,-1-9 0-16,-5-4 62 15,-4-7 63-15,-2-4 53 16,-3-6 36-16,-3-6 0 16,-3 4-10-16,0 3-22 15,-4 10-10-15,-1 9 28 0,-3 17-10 16,0 13-27-16,-3 19-27 15,-1 13 9-15,1 10 25 16,0 12-8-16,1 2 3 16,0 5 9-16,1-4-6 15,-2-3-19-15,-1-6-11 16,0-8 0-16,0-8 2 0,0-12 0 16,-2-7-6-16,2-11-4 15,3-7-2-15,8-10 4 16,6-5-6-1,1 1-9-15,4 6 6 0,1 11 0 16,-3 7-1-16,-7 14 4 0,-4 8 3 16,-3 3 1-16,-1-2-1 15,-2-3 4-15,4-7-1 16,3-8-4-16,8-8-3 16,6-4 3-16,5-9 0 15,2-4-2-15,-4 0-1 0,-1 0 2 16,-7 6-3-16,-5 5 1 15,-5 6 1-15,-4 4-1 16,0 7-1-16,1-2 1 16,4 3-6-16,2-3-32 15,7-5-31-15,4-3-32 0,6-3-65 16,6-2-34-16,4-6-72 16,4 0-84-16</inkml:trace>
  <inkml:trace contextRef="#ctx0" brushRef="#br0" timeOffset="54521.2695">10189 14553 485 0,'2'-13'65'16,"0"2"45"-16,2 6 25 15,1 7 36-15,0 8-126 16,-1 13-20-16,0 7 48 16,-1 5 3-16,0 5-13 0,-2-5-7 15,-1-4-16-15,0-6-15 16,0-8-4-16,-2-5 0 16,1-6-3-16,1-6-6 15,0-7 9-15,4-8 1 16,5-4-18-16,3-3-2 15,0 1 0-15,3 4-1 0,1 7-2 16,0 10-2-16,-5 10 2 16,-1 8 5-16,-2 4-1 15,-4 3-1-15,-2-3 2 16,1-5 3-16,-1-4-2 16,4-8-2-16,3-5-2 0,7-7 4 15,2-8-1-15,2-4-1 16,0 0-3-16,-2 2 5 15,-1 6-9-15,-3 7 4 16,-2 6 2-16,-1 4-2 0,2 7-3 16,4-1 4-16,6 0 0 15,6-5 0-15,6-6 1 16,6-2 0-16,4-6 2 16,2-10-3-16,-2-1 0 15,-5-4 2-15,-5 0-3 16,-9 2 2-16,-9 2 0 0,-11 4 0 15,-6 5 0-15,-15 8-7 16,-9 5-13-16,-5 10 11 16,-2 10 7-16,4 4 2 15,4 1 2-15,11-2-4 16,12-4-2-16,9-5-4 0,14-6-25 16,10-5-7-16,7-4-37 15,6-1-27-15,6-2-30 16,3-5-29-16,2 0-43 15,0 0 14-15,-2-3-50 16</inkml:trace>
  <inkml:trace contextRef="#ctx0" brushRef="#br0" timeOffset="55153.9367">11661 14639 850 0,'-11'-8'111'0,"-2"0"-55"0,-6 5-26 16,-2 1 34-16,-6 5-17 16,-4 3-1-16,-4 8 2 15,0 7-3-15,1 6 0 16,8 4-15-16,7 4-11 15,8 0-3-15,11-1-1 0,10-1-2 16,13-7-4-16,10-7-4 16,9-3 0-16,10-9-2 15,6-3-1-15,2-4-2 16,2-4-25-16,1-5-46 16,2-2-49-16,-3-4-9 0,-3-3-24 15,-1 0-56-15,-7-3 0 16,-6 3-6-16,-8 0 13 15,-11 4 198-15,-11 3 191 16,-9 3 37-16,-6 2-16 16,-5 4-71-16,-7 1-78 15,-6 3-40-15,0 6 26 0,-4 4 16 16,-1 4 11-16,3 3-11 16,0 1-10-16,2 0-16 15,7-1-12-15,7-3-8 16,4-5 1-16,7-4-1 0,12-4-1 15,9-3 6-15,5 0 1 16,6-3-4-16,0 6-2 16,0-2 5-16,-5 8 0 15,-8 2-6-15,0 1-2 16,-6-1-5-16,-5-4-5 16,0-1 0-16,-2-3-1 0,1-2-4 15,-1-4-10-15,0-2-40 16,-1-2-42-16,-2-4-28 15,1 2-35-15,-3-1-74 16,0 1-149-16</inkml:trace>
  <inkml:trace contextRef="#ctx0" brushRef="#br0" timeOffset="55818.1409">12708 14669 603 0,'5'2'86'0,"0"1"30"0,0 7-40 16,-1 8-9-16,-1 4 5 15,-1 6-2-15,-1 3 5 16,-1 1-13-16,-3-2-23 16,-3-3-8-16,-1-3 12 15,1-5 1-15,1-7-10 0,2-4-9 16,1-7-13-16,4-3 0 15,9-10 12-15,7-2-17 16,6-6-5-16,6 0-2 16,4 4 2-16,1 4-2 15,-1 7-1-15,-3 5-2 0,-7 8 0 16,-6 8 2-16,-2 4 5 16,-5-1 0-16,-2-1 3 15,-1 0 6-15,0-6-1 16,1-6-1-16,3-3-1 15,2-3-3-15,0-3-1 0,2-8-4 16,-1 0-2-16,-2-5-5 16,-3-1-10-16,-2 3-24 15,-3 1-10-15,0 3 23 16,-5 5 25-16,2 5 3 16,-4 6-9-16,2 3 10 15,-3 1 15-15,-1 1-3 0,3-5-12 16,-1-1-3-16,4-5 1 15,-1-2-4-15,4-7-22 16,1-2-49-16,-2-3-101 16,-2 0-101-16,-1-6-132 0</inkml:trace>
  <inkml:trace contextRef="#ctx0" brushRef="#br0" timeOffset="55934.9399">13139 14674 845 0,'0'-2'47'0,"0"4"-54"15,2 1 3-15,5 4-22 0,4-1-163 16,5 0-90-16</inkml:trace>
  <inkml:trace contextRef="#ctx0" brushRef="#br0" timeOffset="56218.4449">13536 14658 790 0,'0'-6'78'16,"-5"0"-79"-16,-5 4 64 0,-1-1 52 15,-7 8-71-15,-1 3 12 16,-3 4 20-16,-1 6-21 16,1 4-9-16,4 4-15 15,10 3-12-15,8 1-11 16,5 1-3-16,16-1-2 0,9-2 2 15,6-4-2-15,4-3 3 16,0-2-3-16,-2-3 10 16,-5-2-11-16,-3-1-2 15,-5-1-4-15,-3-1-56 16,-4-3-97-16,-4-3-85 0,-1-2-187 16</inkml:trace>
  <inkml:trace contextRef="#ctx0" brushRef="#br0" timeOffset="56704.181">14188 14741 538 0,'2'-12'174'16,"-1"-2"-105"-16,-2 1 51 15,-2-3-7-15,-9 2-64 16,-3 4-2-16,-4 2 15 15,-2 1 1-15,-1 7-4 16,1 0-13-16,6 7-24 0,4 7-16 16,9 7-7-16,5 4 5 15,16 4 6-15,10 5 5 16,6 3 12-16,6-2 3 16,2-1-4-16,-5-4-13 15,-7-3-5-15,-8-5 9 0,-11-4 4 16,-12-2-2-16,-4-4-3 15,-11-4 11-15,-8-1-8 16,-6-1-16-16,-5-2-22 16,-2-3-43-16,-4-2-22 15,1-3-40-15,1-3-64 0,5 1-79 16,6-1-204-16</inkml:trace>
  <inkml:trace contextRef="#ctx0" brushRef="#br0" timeOffset="56973.9474">14868 15087 1631 0,'4'-10'40'16,"-2"-2"-50"-16,-5 5-38 16,-13 5-98-16,-16 0-359 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14:00.740"/>
    </inkml:context>
    <inkml:brush xml:id="br0">
      <inkml:brushProperty name="width" value="0.05292" units="cm"/>
      <inkml:brushProperty name="height" value="0.05292" units="cm"/>
      <inkml:brushProperty name="color" value="#FF0000"/>
    </inkml:brush>
  </inkml:definitions>
  <inkml:trace contextRef="#ctx0" brushRef="#br0">3614 2914 416 0,'0'-4'101'15,"4"-2"-82"-15,-2 2 52 0,0-2-27 16,-1 1 5-16,2-1-3 16,-3 0-10-16,2 2-3 15,-2-2 21-15,0-1 1 16,0 0-10-16,1-2-8 15,-1-2-10-15,2-1 6 0,1-1-3 16,-1-3-10-16,2 0-7 16,1-3 1-16,0 0 4 15,0 0 7-15,0-2-4 16,-1 0-3-16,2 1-4 16,-3-4 6-16,2 2-6 15,-1 0-3-15,1-1 5 16,-1-1 0-16,2 2-2 0,-4 0 0 15,1 1 1-15,0-1-9 16,1-1 3-16,-2 2-1 16,-1-2-5-16,3-2 3 15,0-1-6-15,2-2 1 0,0 1 0 16,2-6-2-16,-1 3 1 16,2 1-2-16,-1-1 3 15,1 4-2-15,-2 2 2 16,-2 0 1-16,3 1-2 15,-5 2 1-15,0-2-1 0,5 0 3 16,-1-2-2-16,1-1-1 16,-1 0 0-16,5-2 0 15,-2 0 0-15,4 3 1 16,-3 0 2-16,0 1 2 16,0 4 4-16,-3 0-1 15,0 3-4-15,-2 2-1 0,2-1 0 16,-3-1 0-16,5 0 1 15,-5 1-2-15,4-1-1 16,-3 3 1-16,1 3-3 16,-5 2 3-16,1 3 3 0,-2 2 1 15,0 3-2-15,0 1-4 16,0 0-8-16,1 7-5 16,2 1 9-16,-1 4 4 15,1 2 1-15,1 6 2 16,-1 0-3-16,0 4 2 15,0 1-3-15,1 4 1 0,-2 0-1 16,2 4 2-16,-1 2-2 16,-1 1-1-16,1 3-8 15,2-1 0-15,-1 5 4 16,2-2 6-16,0 2 0 16,-1-1 2-16,0 1-4 0,0-2 5 15,1 0-3-15,-2-1 0 16,-1 0 2-16,1-5-2 15,-1-1 0-15,1-3 1 16,0-1-2-16,-2-6 0 16,1 1-5-16,0-4 3 0,-1-1 2 15,0-2-1-15,0-2-4 16,-2-2 3-16,0-1-1 16,1-3 5-16,-2-2-1 15,0 0 2-15,0-2-2 0,0 0-1 16,0-3-5-16,0 3-4 15,0-4 1-15,0 0 0 16,0-1 0-16,0 1 7 16,0-2 3-16,0 0-2 15,0 0 1-15,0 2-1 0,0-2 0 16,2 0 0 0,-2 1-2-16,2 0 1 0,0 1 0 15,0-1 0-15,-1 2 0 16,4-3 3-16,-3 1 0 15,-2 1 0-15,1-1 1 16,1-1-1-16,-2 0 6 0,1 0 6 16,1 0 1-16,1-4-2 15,1-2-7-15,-2-2 1 16,4-2-1-16,0-2 3 16,-2-2 5-16,2 0-3 15,0-3-3-15,-1 2-1 0,3-1 4 16,-5-3 0-16,3-1 3 15,0-4-4-15,1-2-4 16,3-4-2-16,-1-1-1 16,3-2 4-16,0 0 3 15,-1 0-3-15,1 2 4 0,-1-2 1 16,-1 5-2-16,2-5 0 16,-1 2-3-16,2-5-2 15,5 1-1-15,0-5-1 16,4-1-2-16,0 0-1 15,4-2 2-15,-1 3-1 16,-2 2 1-16,1 2 5 0,-2 4 0 16,-5 2 0-16,3 3 1 15,-6 2 3-15,1 2-2 16,-1 1-1-16,-3 1-2 16,1 1-3-16,0 2-1 0,-2 4-2 15,-2 3 0-15,-3 6-18 16,0 2-13-16,-2 6-28 15,0 8-51-15,-3 5-45 16,0 8-112-16,0 0-134 16</inkml:trace>
  <inkml:trace contextRef="#ctx0" brushRef="#br0" timeOffset="1024.0329">5007 2382 625 0,'-2'-6'55'0,"-5"0"-11"16,1-1 81-16,-1 1-27 15,1 1-44-15,-4-1 6 16,4 0-8-16,-3 2-10 0,2 1-4 16,-5 2 3-16,-1 1-13 15,-2 0-9-15,-2 4-2 16,-2 4-1-16,-1 1-8 16,-2 5-3-16,1 1-4 15,0 1-2-15,2 3 2 0,-3 2-2 16,4 3 0-16,-1-1 0 15,2 4 1-15,4-1-3 16,1 2 2-16,5-2-1 16,2 2 0-16,5-4 0 15,0 1-1-15,6-5 2 0,3-1-1 16,2-2 1-16,0-4-1 16,3-3 4-16,1-6 1 15,2-4 1-15,2-3 8 16,-1-7 11-16,4-8 4 15,-4-1-5-15,3-6-2 0,-3-1 0 16,-1-5-3-16,-4-1-8 16,-2 1-4-16,-4 0-2 15,1 3 0-15,-5 5 0 16,-2 5-2-16,1 3 0 16,-2 7 0-16,0 5 0 0,0 0 6 15,1 3-4-15,2 4-13 16,0 8-9-16,3 4 16 15,2 6 8-15,4 4 0 16,1 5 2-16,1 0 4 16,-1 2 2-16,2-2-3 15,0-1-3-15,3-3 0 0,-3-4-2 16,5-5-1-16,-4-1-3 16,2-4 2-16,2-4 0 15,-4-2 1-15,3-3 2 16,-3 0-2-16,-1-2-2 15,-3-1 3-15,-1-1-4 0,-2 0-25 16,-5 0-43-16,-1 0-52 16,-2-6-97-16,1-2-127 15,1-5-351-15</inkml:trace>
  <inkml:trace contextRef="#ctx0" brushRef="#br0" timeOffset="1337.4468">5466 2395 199 0,'5'-1'592'0,"-3"1"-582"16,0 6 18-16,1 8 83 16,0 7-19-16,2 8-29 15,-1 5 8-15,5 3-12 16,-4 4-9-16,3-4-7 0,-1-4-11 15,2-2-8-15,-2-4-6 16,1-4-3-16,-1-5-5 16,0-3-9-16,-2-2 2 15,0-4-2-15,-1 1-16 16,-2-6-27-16,1-1-16 16,1-3-27-16,-2-3-1 0,0-6-40 15,-2-5-67-15,0-4-197 16</inkml:trace>
  <inkml:trace contextRef="#ctx0" brushRef="#br0" timeOffset="1537.7712">5531 2196 1131 0,'0'-8'29'16,"-2"2"-35"-16,2 5 98 0,0 1-22 15,0 4-73-15,3 9-25 16,2 3-41-16,-2 5-93 16,-1 2-241-16</inkml:trace>
  <inkml:trace contextRef="#ctx0" brushRef="#br0" timeOffset="1916.0148">5880 2380 842 0,'3'-1'25'0,"-1"1"-26"15,1 3 113-15,2 9-64 0,1 4-8 16,0 8 12-16,2 6 12 15,0 8-15-15,0 2-7 16,-2 1-8-16,1 0-2 16,0-1-9-16,2-6-6 15,-1-7-3-15,0-4-10 0,2-6-3 16,0-6 1-16,2-5-3 16,2-3 4-16,3-6 2 15,8-10 5-15,4-8 8 16,7-8 3-16,9-5-9 15,3 0 4-15,4-1-9 0,-1 2-5 16,-1 6 0-16,-1 3-23 16,-6 5-105-16,-4 1-102 15,-5 5-189-15</inkml:trace>
  <inkml:trace contextRef="#ctx0" brushRef="#br0" timeOffset="2237.1959">6887 2346 911 0,'-5'-5'15'0,"-8"2"21"16,-2 3 56-16,-6 1-72 16,-5 10-8-16,-3 5 39 15,1 2 14-15,0 5-15 16,5 4-9-16,2 1-24 0,8 1-13 15,5 1-3-15,6 1 5 16,3-4 8-16,10 1-1 16,6-5-3-16,5-2-5 15,5-5 0-15,5-2 4 16,1-7-3-16,5-6-2 16,-1-1-9-16,2-4-34 0,-3-4-20 15,-3-5-49-15,-1-3-28 16,-3-3-4-16,-5-3-86 15,-6-4-158-15</inkml:trace>
  <inkml:trace contextRef="#ctx0" brushRef="#br0" timeOffset="2449.7315">7084 2398 845 0,'-12'0'186'15,"-6"0"-139"-15,-4 12 40 16,-4 5 18-16,-9 7-42 0,-2 7-49 15,-2 3-9-15,1 0-3 16,3-1-2-16,4 1-27 16,4-5-50-16,9-1-37 15,6-7-51-15,6-4-122 16,6-8-396-16</inkml:trace>
  <inkml:trace contextRef="#ctx0" brushRef="#br0" timeOffset="3399.024">8884 1752 706 0,'10'-10'34'16,"-3"6"21"-16,-4 4 110 15,-2 4-78-15,-1 10-85 16,0 7 31-16,-6 10 8 16,-3 7-7-16,-4 12-3 0,-3 5 0 15,-3 6 5-15,0 3-6 16,-3 1-13-16,-1 1-9 15,0-2-2-15,4-3-1 16,0-5-4-16,5-6 6 16,2-6 7-16,6-5-1 0,5-3-6 15,1-6-1-15,9-7-5 16,5-3-2-16,3-6 5 16,8-8 17-16,4-5 7 15,2-2 0-15,3-9-7 16,1-3-10-16,0-1-6 15,-2-3-3-15,-4-3-1 0,-4-3 2 16,-1-1 2-16,-6-1-3 16,-4-4 6-16,-6-5-2 15,-8 0-4-15,-2 0 1 16,-11-2-20-16,-8 1-4 16,-4 4 1-16,-2 6 7 0,-1 5 3 15,1 5 3-15,3 5 0 16,4 4 8-16,5 5-7 15,4 1-1-15,3 2 4 16,5 7-2-16,3 0 0 16,7 2 3-16,10-4 7 0,8-1 4 15,7-6 15-15,8-6 4 16,7-12-3-16,2-8-14 16,4-5-1-16,-2-3-2 15,-3-7 3-15,-3-4-2 16,-5-1-2-16,-8-3 0 0,-7 1-2 15,-8 0-1-15,-10 8 1 16,-7 5-2-16,-13 9-2 16,-11 6 22-16,-9 12-16 15,-9 6-12-15,-8 6 0 16,-8 12 3-16,-2 8-1 0,1 9-1 16,2 3-15-16,7 5-5 15,9 3-28-15,12 0-6 16,8-2-25-16,13 4-42 15,8-2-37-15,6-2-94 16,11-2-159-16</inkml:trace>
  <inkml:trace contextRef="#ctx0" brushRef="#br0" timeOffset="3886.9037">9605 2390 496 0,'-12'-2'452'16,"-2"-3"-438"-16,2 2 51 16,1 2 11-16,0 1-28 15,-3 4-5-15,-3 7-9 16,-2 5 4-16,0 6 2 15,-2 4-11-15,3 1-17 16,1 1 1-16,5-4 7 0,4-2-6 16,5-4-7-16,3-3-7 15,6-5-6-15,6-5-3 16,3-5 11-16,6 0 6 16,4-6-1-16,2-6 0 0,2 0 3 15,0 1 5-15,-3 4 8 16,-2 1 3-16,-3 6-12 15,-4 0-14-15,-3 10 1 16,-1-3 1-16,0 3-2 16,1-1 4-16,0-2-4 15,1 0 1-15,2-3 3 0,1-4-1 16,1 0 0-16,1 0-2 16,-2 0-3-16,0 0 0 15,-4 0-26-15,4 2-20 16,-6-1-20-16,0-1-29 15,-4 0-12-15,-2 0-57 0,-2-3-119 16,-2-2-169-16</inkml:trace>
  <inkml:trace contextRef="#ctx0" brushRef="#br0" timeOffset="4199.0635">10245 2370 523 0,'11'-4'317'0,"1"2"-283"16,1 5 80-16,2 10-17 15,0 8-51-15,4 10-6 16,-1 6 9-16,6 2 8 15,1 2-8-15,2-5 0 0,3-2-14 16,0-7-3-16,1-4-18 16,-1-4-11-16,-3-5 0 15,0-4-27-15,-2-3-62 16,-2-7-65-16,-5-2-99 0,-1-11-273 16</inkml:trace>
  <inkml:trace contextRef="#ctx0" brushRef="#br0" timeOffset="4434.6465">10875 2502 1013 0,'-15'24'7'16,"-8"7"5"-16,-8 11 112 16,-7 5-18-16,-10 8-32 0,-6 6-23 15,-7 1-19-15,-5 4-12 16,-3-2-9-16,-4 2-3 15,3-4 8-15,6-6-1 16,10-6-9-16,8-10-4 16,13-9-2-16,11-6-4 15,11-8-31-15,11-5-30 0,2-12-48 16,15 0-43-16,6-15-21 16,8-6-114-16</inkml:trace>
  <inkml:trace contextRef="#ctx0" brushRef="#br0" timeOffset="4821.6478">11535 2420 307 0,'35'-26'130'0,"-19"6"-46"0,-13 7 126 15,-7 6-36-15,-13 6-62 16,-9 1-3-16,-6 10-35 15,-2 3-25-15,-4 5-20 16,-1 2-2-16,4 4-1 16,5 0-5-16,8 2-2 15,7 2 0-15,9 2 1 0,6 0-4 16,10 1-7-16,12-3-1 16,8-2 4-16,8-3 11 15,3-6-2-15,5-4-8 16,-2-4-6-16,1-5-4 15,-5-4-1-15,-2 0-25 0,-4-8-29 16,-2-7-48-16,-3-4-53 16,-2-4-61-16,-5-4-106 15,-8-1-201-15</inkml:trace>
  <inkml:trace contextRef="#ctx0" brushRef="#br0" timeOffset="4949.483">11735 2465 913 0,'-29'6'106'15,"-2"7"-38"-15,-1 4 32 16,-1 3-65-16,3 5-21 16,2 2-11-16,5 0-2 0,6-1-3 15,7-1-45-15,8-3-88 16,3-6-47-16,12-3-91 16,8-8-308-16</inkml:trace>
  <inkml:trace contextRef="#ctx0" brushRef="#br0" timeOffset="5273.079">12247 2371 629 0,'4'-19'4'0,"-8"6"43"0,-13 7 98 16,-7 6-65-16,0 4-24 15,0 5-17-15,3 5 11 16,8 3 13-16,8 1-27 15,5 4-35-15,14 2-7 16,8 4 8-16,7 1 0 16,3 2 9-16,0 3 16 0,1-1 4 15,-7-3 16-15,-6-2-13 16,-7-1-9-16,-8-3 4 16,-5-2-17-16,-6-3 1 15,-10-2 6-15,-8-2-6 16,-8-1-7-16,-9-4 2 0,-6-3-14 15,-6-2-41-15,2-2-27 16,4-1-29-16,7-2-45 16,12 0-72-16,12 0-134 15</inkml:trace>
  <inkml:trace contextRef="#ctx0" brushRef="#br0" timeOffset="6085.1946">14736 2732 416 0,'0'3'250'0,"1"-2"-216"16,0-1 46-16,4 0 12 16,2-7-1-16,3-3 8 0,6-10 10 15,3-6-32-15,4-9-12 16,6-7 4-16,4-8-5 15,5-10-27-15,2-5-13 16,-1-6-1-16,1-3-15 16,-2-6-6-16,-1 4-3 0,-1 0 3 15,-3 3-6-15,-4 7 5 16,-4 7 0-16,-2 9-3 16,-6 9 0-16,-3 11 1 15,-6 10 1-15,-3 9 0 16,-3 11 0-16,-2 7-19 0,0 20-26 15,-5 18 45-15,2 12 2 16,1 14 2-16,1 7 0 16,2 0-1-16,7-2 1 15,3-7 2-15,2-6 7 16,1-5-2-16,0-4 0 16,1-7-4-16,-1-5-6 0,-3-4 2 15,-1-7-3-15,-1-3 1 16,-2-6-7-16,-3-5-12 15,-1-5-10-15,-2-6-21 16,-4-6-32-16,-9-1 0 16,-7-12-50-16,-6-8-111 0,-7-5-134 15</inkml:trace>
  <inkml:trace contextRef="#ctx0" brushRef="#br0" timeOffset="6200.6881">15159 2313 747 0,'2'-7'260'15,"12"4"-188"-15,10 3 31 16,6 0 38-16,4 4-40 16,3 5-47-16,1 2-44 15,-3 1-19-15,-1 2-64 16,-1 0-75-16,4-1-62 0,1-3-51 16,4-4-76-16</inkml:trace>
  <inkml:trace contextRef="#ctx0" brushRef="#br0" timeOffset="7216.421">15981 1748 709 0,'-1'-13'89'16,"-1"5"68"-16,1 5-44 0,-1 3-30 15,-2 14-61-15,-4 14-31 16,-2 18 28-16,-1 11 31 16,-2 15 7-16,-1 8-10 15,0 6-6-15,1-2-6 16,1-4-12-16,-1-5-12 0,1-4-5 16,0-6-2-16,2-5 2 15,0-6-3-15,3-9 0 16,0-4 0-16,5-7-2 15,-1-5 0-15,3-8-3 16,5-8-1-16,3-2-1 0,0-5-5 16,0-6-13-16,-1 0-18 15,2-2-27-15,-3-7-48 16,-1-3-32-16,0 1-110 16,2-6-291-16</inkml:trace>
  <inkml:trace contextRef="#ctx0" brushRef="#br0" timeOffset="8101.0471">16657 2445 724 0,'10'-13'44'0,"-7"2"54"16,-2 0 44-16,-5 4-74 15,-7 4-29-15,-7 3 11 0,-2 1-16 16,-2 9-10-16,-3 3 5 16,-1 5-5-16,3 5-14 15,2 3-6-15,2 2-4 16,5-1 0-16,4 0-3 16,5-4 3-16,5-6-4 15,5-6-9-15,9-5 0 0,6-6 23 16,6-3-6-16,5-4 4 15,9-3-3-15,0 0 8 16,1 6 7-16,-2 4 14 16,-4 6-28-16,-4 12-9 15,-7 6 4-15,-7 6-4 0,-4 3 4 16,-7 2 8-16,-4 2 21 16,-6 0-7-16,-10 1 1 15,-6 2-5-15,-7-2-10 16,-5-1-2-16,-7-1-4 15,-3 1 1-15,-3-6-4 0,-1-3-4 16,1-2-15-16,1-9 12 16,5-4 5-16,5-7-6 15,7-6-6-15,7-2 11 16,11-11-17-16,7-5 4 16,9-5 8-16,10-5 6 0,8-5 3 15,6-4-1-15,6-1 8 16,6 1 2-16,4-1-3 15,1 2-4-15,3 0-1 16,-2 4-1-16,1-1 4 16,-1 2-4-16,0 1-1 0,-1-1 0 15,-1 2 1-15,1-2-1 16,-3 4 1-16,-3 5-2 16,-7 3 0-16,-7 3 3 15,-9 7-3-15,-6 3 1 16,-8 3 2-16,-4 2 4 0,-1 1 5 15,-4 1-4-15,-3 7-15 16,-4 2-3-16,0 7 6 16,-1 6 4-16,2-1 1 15,4 3 0-15,4-2 0 16,3-2-1-16,5-4 0 16,6-6 4-16,5-5 9 15,5-6 5-15,5-4 3 0,3-9-7 16,1-4-2-16,0-4-7 15,-3-2 0-15,-7 0 2 16,-6-1-1-16,-10 0 0 16,-6 4 3-16,-8-4-8 0,-10 7-9 15,-7 4-17-15,-4 8 0 16,-2 5-7-16,-1 3-13 16,4 9-22-16,3 4-33 15,7 0-107-15,7-2-184 16</inkml:trace>
  <inkml:trace contextRef="#ctx0" brushRef="#br0" timeOffset="8749.6469">17731 2401 702 0,'11'0'98'0,"0"13"15"16,1 8-28-16,0 8-62 0,-1 2 8 15,-4 6 27-15,-2 0-6 16,-2-4-8-16,-1-5-16 16,-4-1-6-16,-4-7-5 15,1-3-7-15,0-7-3 16,1-3-2-16,1-6-2 15,5-2-4-15,4-9-26 16,9-7 19-16,10-2 8 0,8-2-6 16,9-4 7-16,10 2 20 15,2 4 34-15,1 5-8 16,-1 0-39-16,-3 4-10 16,-5 3 4-16,-7 0-6 0,-5 1-9 15,-5-4 5-15,-6 3 1 16,-7 1 7-16,-6 2 3 15,-3 3 5-15,-5 1 16 16,-2 4-10-16,-2 9-14 16,-5 4 6-16,0 2 1 15,0 6 3-15,-1-2-5 0,3-1 0 16,1-3-3-16,1-4-2 16,1-5-20-16,1-5-62 15,2-5-32-15,-1-3-55 16,5-9-35-16,-1-5-198 0</inkml:trace>
  <inkml:trace contextRef="#ctx0" brushRef="#br0" timeOffset="8818.2585">18366 2445 642 0,'3'-20'125'0,"-4"5"-30"16,1 3-59-16,-4 5-143 16,1 2-140-16</inkml:trace>
  <inkml:trace contextRef="#ctx0" brushRef="#br0" timeOffset="9217.0795">19089 1830 902 0,'-1'-4'24'0,"-3"6"4"15,0 15 6-15,-2 11 2 16,-1 16 2-16,-1 10 19 0,2 14-17 16,-2 9-16-16,2 1 0 15,1-3-6-15,1-3-9 16,-1-6-4-16,-1-7-1 15,1-9-3-15,0-6 1 16,-1-8-1-16,4-6-3 0,1-6-14 16,0-9-15-16,2-3-19 15,0-6-19-15,2-4 7 16,1-2 30-16,0 0 5 16,0 0-12-16,-2-3-51 15,-1-2-12-15,1-1-49 0,-2-1-82 16</inkml:trace>
  <inkml:trace contextRef="#ctx0" brushRef="#br0" timeOffset="9614.5717">18726 2360 677 0,'16'0'118'0,"11"0"2"0,6 0 22 16,8 0-19-16,3 0-38 15,-1 0-33-15,-3 0-38 16,-7-3-26-16,-4-3-52 15,-6-1-76-15,-2-7-63 0,-1-1-97 16</inkml:trace>
  <inkml:trace contextRef="#ctx0" brushRef="#br0" timeOffset="10066.8104">19197 1850 648 0,'-2'-21'190'16,"2"7"-95"-16,-1 7 32 15,0 7 4-15,2 8-93 16,-1 15-49-16,0 12 40 16,0 12 17-16,1 11 0 0,-1 8-16 15,0 5-11-15,-2 1-10 16,2-3-5-16,-4-3-1 16,-2-5-1-16,-1-4 0 15,0-6-2-15,-2-7-21 16,1-7-16-16,2-6 2 15,1-8 6-15,2-9 15 0,0-4-3 16,4-8-1-16,5-3-15 16,7-10 26-16,5-3 14 15,8-3 14-15,2 1 1 16,1 3 27-16,2 5 9 0,-4 8-24 16,-2 0-31-16,-4 10 10 15,-6 5 3-15,-2 1-15 16,-4 3 0-16,-2 0 0 15,-1-1-1-15,-3-3-33 16,1 1-32-16,-2-3-44 0,-2-3-72 16,3-2-94-16,0-5-138 15</inkml:trace>
  <inkml:trace contextRef="#ctx0" brushRef="#br0" timeOffset="10649.0852">19811 2519 487 0,'13'0'183'16,"-2"0"-48"-16,3 0 54 0,-2 6-85 16,-4 6-68-16,-4 7-22 15,-3 1 26-15,-2 0-25 16,-2-2-6-16,-1-1-3 16,-1-4 1-16,1-6 0 15,2-1-3-15,2-6-2 0,1 0-6 16,5-7 11-16,5-3 5 15,2-3 4-15,2 3 0 16,3 2 12-16,-2 2 6 16,1 5-22-16,-4 1-10 15,-2 7 3-15,-5 4 9 0,-1 2-12 16,-2 0-3-16,-2-1 4 16,1-3 1-16,0-2 1 15,5-4-6-15,1-3-13 16,6 0 18-16,3-7 2 15,4-1-2-15,0 3-1 16,-1 0 2-16,0 5 5 0,-6 1-5 16,-2 8-2-16,-1 3-5 15,-2 2 3-15,1-1 1 16,0-2-1-16,2-4 1 16,-1-2-2-16,-1-2-1 0,-2-3 5 15,-3 0-9-15,-1 0-8 16,-3 0 11-16,-1-1 2 15,0 1-35-15,0-1-30 16,3 0-20-16,-3-2-39 16,-3 1-58-16,3-1-132 0</inkml:trace>
  <inkml:trace contextRef="#ctx0" brushRef="#br0" timeOffset="24283.9535">4183 5685 576 0,'0'0'56'0,"0"4"-16"16,0 2 17-16,-4 1 27 15,0 2-20-15,-1 2-16 0,-1 1-2 16,0 1-8-16,-1-3-9 16,-2 2-4-16,-2-3-4 15,-4-1-3-15,-3-3 6 16,0-4 6-16,-4-1-3 16,-1-1-7-16,2-9-3 0,2-4-10 15,3 0-9-15,3-7-3 16,6 0 8-16,1-4-6 15,6 2-2-15,6-2-2 16,7 2-1-16,4 1 3 16,6 2 3-16,4 4 12 15,2 6 8-15,0 2 0 0,2 8-1 16,-1 8-6-16,-2 11-2 16,0 7 1-16,-3 10-1 15,-3 2-1-15,0 7-3 16,-2 0-1-16,-5 3-2 0,-2-1 1 15,-3 0-1-15,-4-3 2 16,-3 0-1-16,-1-1 1 16,-2-5-2-16,0-4 0 15,-1-4 0-15,-2-6-1 16,1-4 1-16,-1-7-1 0,1-4-11 16,-1-4-29-16,1-5-24 15,1-2-19-15,-1-9-68 16,2-6-136-16,-2-8-86 15</inkml:trace>
  <inkml:trace contextRef="#ctx0" brushRef="#br0" timeOffset="24550.9349">4509 5595 832 0,'1'-1'65'0,"-1"4"-46"15,-1 11 9-15,-8 10 67 16,-2 13 22-16,-7 7-53 16,-6 9 4-16,-8 5 1 15,-2 3-14-15,-6-1-13 16,-4-1-16-16,-3 1-8 0,-1-2-6 16,-1-4-3-16,2-1-4 15,4-6-3-15,8-5-1 16,2-8-1-16,11-7-6 15,6-6-26-15,6-8-34 0,8-7-49 16,2-6-90-16,7 0-164 16,6-11-168-16</inkml:trace>
  <inkml:trace contextRef="#ctx0" brushRef="#br0" timeOffset="24918.7288">4687 6223 635 0,'1'0'96'16,"0"0"-38"-16,0 13 21 0,0 4 27 16,2 8-2-16,0 4-27 15,1 5-12-15,-2 0-16 16,3 0-9-16,-2-1-3 15,0-3-16-15,-2-5-10 16,0-2-4-16,-1-3-3 16,0-3-1-16,1-4-13 0,1-5-61 15,0-2-86-15,0-6-155 16,4 0-336-16</inkml:trace>
  <inkml:trace contextRef="#ctx0" brushRef="#br0" timeOffset="25583.8795">6385 5631 693 0,'3'8'63'0,"-2"4"-75"0,1 4 48 16,-1 5 66-16,-1 4-9 15,0 2-37-15,-8-1 15 16,-1-3-12-16,-3-5-20 16,-1-2 3-16,-6-5 6 15,1-4-11-15,-2-5-10 16,2-2-11-16,0 0-3 0,4-5-5 16,3-6-7-16,6-6-1 15,2-2-8-15,3-2-17 16,11 1-4-16,5-1 6 15,8 7 6-15,3 4 8 16,8 7 5-16,-1 3 1 0,4 9-1 16,-2 9 2-16,1 7 2 15,-3 5 4-15,-7 6 23 16,-5 1 2-16,-6 1-8 16,-7 2-1-16,-5-2-7 15,-4 2-7-15,0-3-1 0,-7-1-1 16,-1-1-2-16,-1-5 1 15,0-3 0-15,2-3-3 16,0-4 1-16,0-3-1 16,4-6-33-16,1-4-34 15,1-1-43-15,1-6-46 0,1-6-52 16,8-7-65-16,-1-8-258 16</inkml:trace>
  <inkml:trace contextRef="#ctx0" brushRef="#br0" timeOffset="25885.7201">6839 5648 699 0,'0'0'114'0,"-6"3"-37"0,-4 13 13 15,-6 9-16-15,0 8 1 16,-8 9-8-16,-5 8-3 15,-6 6-12-15,-6 3-14 16,-4 1-13-16,-7 1-10 16,-6-3 0-16,-2 3-2 0,1-4-7 15,2-5-4-15,4-3 0 16,10-7 0-16,7-5-3 16,13-10-1-16,8-4-27 15,9-10-46-15,6-5-44 16,3-4-68-16,7-4-154 0</inkml:trace>
  <inkml:trace contextRef="#ctx0" brushRef="#br0" timeOffset="26250.8233">7010 6313 154 0,'-2'4'694'0,"2"0"-675"16,4-2-58-16,10 3 101 16,6 2 25-16,7 2-45 15,4 2 9-15,2 3 19 16,1 2-7-16,-7 2-12 15,-2 1-14-15,-11 4-9 0,-9 1-10 16,-5 4-5-16,-15 1 0 16,-6 2-7-16,-4-2 1 15,2 2 10-15,1-6 22 16,8-1-14-16,8-4-23 0,7-3-6 16,13-7-5-16,10-4-3 15,11-3-7-15,9-3-42 16,8-4-94-16,4-9-170 15,3-6-440-15</inkml:trace>
  <inkml:trace contextRef="#ctx0" brushRef="#br0" timeOffset="26834.8094">9085 5706 240 0,'20'-4'184'15,"-3"1"-103"-15,-2 3 47 16,-2 1-17-16,-3 8-18 0,-6 4-11 16,-4 1-11-16,0 6-25 15,-10-3-1-15,-6 1 7 16,-4-2-13-16,-6-3-16 16,-4-2 0-16,-2-4 8 15,-2-4-2-15,2-3-6 0,3-5-14 16,5-3-4-16,7-6-7 15,9-3-6-15,8-2 4 16,4-2-8-16,10 0-3 16,9 5 7-16,8 2 0 15,5 6 4-15,6 5 1 0,1 5 8 16,4 11 6-16,1 7-2 16,1 7 6-16,-6 7 11 15,-3 2 3-15,-7 3-5 16,-7 4-9-16,-9 0-4 15,-9 0-5-15,-5 1-2 0,-3-2 1 16,-5-2 0-16,-4-5-1 16,0-2-1-16,0-4-1 15,1-5-3-15,-1-3-14 16,0-6-17-16,2-4-25 16,-1-3-23-16,1-8-34 0,0 0-30 15,2-5-95-15,1-8-167 16</inkml:trace>
  <inkml:trace contextRef="#ctx0" brushRef="#br0" timeOffset="27135.1948">9663 5682 800 0,'0'0'83'0,"-5"7"-33"0,-12 17 45 15,-6 10 0-15,-9 10-28 16,-9 12 6-16,-10 6-3 16,-6 7-17-16,-8 0-14 15,-4-2-14-15,0-2-10 16,2-3-10-16,6-6-1 0,9-8-3 16,11-5-11-16,13-8-30 15,11-8-34-15,11-8-30 16,6-9-60-16,8-8-111 15,10-2-185-15</inkml:trace>
  <inkml:trace contextRef="#ctx0" brushRef="#br0" timeOffset="28049.2809">9728 6492 228 0,'-2'-3'72'16,"-1"0"-8"-16,2 3 40 16,0-2-2-16,-1 0 1 15,0 2-35-15,2 0-2 16,-1-1-8-16,1 0-1 16,0 0-28-16,1 0-12 0,5-2 3 15,3 0 12-15,5 0 10 16,1 0 4-16,2 0 11 15,2 1-6-15,0 2-13 16,-2 5-16-16,-1 2-7 16,-3 6-5-16,-2 0-8 0,-6 2-3 15,-5 1 1-15,0-2 2 16,-7 2 2-16,-3-4-6 16,0-2-9-16,4-1-2 15,2-2-14-15,4-1-9 16,4 1-2-16,6 1 32 15,5 2 9-15,-1 2 1 0,0 1 5 16,-4 1 8-16,-2 0 11 16,-7 2 12-16,-1-3-1 15,-9 2 9-15,-5 0-3 16,-3 0-14-16,-6-4-11 16,-2 2-7-16,-3-2-3 15,-3-2-3-15,0-2-5 0,-3-4 0 16,0-3-14-16,2 0-20 15,5 0-12-15,5-3-39 16,9-1-42-16,7 1-49 16,6 0-122-16,7-6-278 0</inkml:trace>
  <inkml:trace contextRef="#ctx0" brushRef="#br0" timeOffset="28881.8894">10765 6503 1080 0,'4'-6'183'0,"-3"1"-129"16,1 3 49-16,0 1-9 16,0-2-44-16,-2 3-33 0,2 0-8 15,1 0-5-15,1 3-4 16,3 0 0-16,0 2-14 15,1 2-49-15,0 2-36 16,1-3-82-16,-3 1-133 16,1-4-317-16</inkml:trace>
  <inkml:trace contextRef="#ctx0" brushRef="#br0" timeOffset="29097.9283">11230 6504 380 0,'11'2'855'16,"-7"-1"-801"-16,-3-1 32 16,1 2-18-16,-1-2-17 15,0 0-25-15,1 1-18 16,3-1-9-16,1 1-1 0,1 1 4 16,2-2-1-16,0 1-39 15,-1 2-70-15,-1 1-93 16,-3-1-149-16,-1 0-337 15</inkml:trace>
  <inkml:trace contextRef="#ctx0" brushRef="#br0" timeOffset="29303.8227">11611 6578 1209 0,'10'0'97'0,"-2"0"5"16,-1 0-8-16,0 0-67 0,-3 2-26 15,0 2-25-15,1-3-67 16,1 2-88-16,-1 0-78 16,3-3-228-16</inkml:trace>
  <inkml:trace contextRef="#ctx0" brushRef="#br0" timeOffset="30056.9423">12957 5807 711 0,'1'0'22'0,"0"7"11"15,1 6 48-15,1 3 19 16,0 5-43-16,-1 4-6 15,-2 1-9-15,0 1-5 0,-5-1-1 16,-9-3-9-16,-7-3-5 16,-5-3 2-16,-4-5 7 15,-2-5-7-15,0-7-10 16,4-5-1-16,3-8-6 16,6-9-4-16,6-6-8 15,8-6 2-15,6-5-2 0,7-1-15 16,10 1 0-16,6 2 8 15,3 4 6-15,7 8 2 16,-1 3 6-16,3 7 13 16,0 2 3-16,1 9 1 0,2 4-1 15,-5 8-7-15,-1 12-3 16,-3 8 0-16,-4 5-2 16,-7 6 2-16,-3 2 3 15,-9 3-1-15,-4-1-4 16,-4-2 0-16,-2 0 1 15,-7-3 0-15,-2 1-3 0,-1-1-3 16,-1-3 2-16,-1 1-1 16,1-2 0-16,2 2-1 15,2-4 0-15,1-1 0 16,4-2 0-16,4-8-4 16,0-3-3-16,1-4-3 0,3-4 2 15,1-2-4-15,-2-4 7 16,1-1 6-16,-3 2-2 15,1-3-3-15,0 1 0 16,0 0 4-16,0-2-5 16,-1-1-10-16,1 1-7 0,-1-1-10 15,-1 0-22-15,2-2-38 16,0-7-47-16,0-5-169 16,1-7-206-16</inkml:trace>
  <inkml:trace contextRef="#ctx0" brushRef="#br0" timeOffset="30369.1314">13442 5854 731 0,'3'-4'214'15,"-5"2"-191"-15,-3 2 23 16,-6 11 64-16,-4 8-58 15,-6 7-30-15,-4 9 19 16,-5 8 3-16,-4 5-5 0,-6 3-6 16,-3-1-10-16,-6 0-9 15,-4-2 6-15,-3-1 4 16,1-3-8-16,0 0-6 16,2-3-7-16,7-4-2 15,8-4-2-15,7-5-12 0,8-8-15 16,8-5-23-16,6-5-41 15,5-6-51-15,4-4-125 16,5-2-195-16</inkml:trace>
  <inkml:trace contextRef="#ctx0" brushRef="#br0" timeOffset="30902.8387">13373 6536 790 0,'10'18'35'0,"-3"1"-33"16,-4 2 93-16,0 2-10 16,-3-1-49-16,-2 0 4 0,-1-2 10 15,-2-4 7-15,1-3 0 16,-1-4-12-16,1-2-9 15,1-3-8-15,1-2-12 16,1 0-9-16,-1-2-6 16,2 0-5-16,6-5 6 15,4-4-2-15,4-2-2 0,4-3-1 16,2-3 2-16,4 0 1 16,0 4 0-16,2 1-2 15,-3 4 4-15,0 4 9 16,-3 4-3-16,-1 1 0 15,-3 9-9-15,-3 6 0 0,-5 2 1 16,-1 5 1-16,-3 1 1 16,-2 1 0-16,0-3 0 15,0 0-1-15,-2-2-1 16,-1-2-1-16,0-3-15 16,-1-5-36-16,1-1-37 0,0-5-34 15,0-4-43-15,0-4-61 16,1-9-65-16</inkml:trace>
  <inkml:trace contextRef="#ctx0" brushRef="#br0" timeOffset="31786.7553">13919 5567 533 0,'2'-6'28'0,"0"2"38"16,2 4 47-16,4 0-20 15,2 0-49-15,4 3 16 16,4 3-21-16,8-2-8 0,7-1 9 16,6 1-4-16,6-3-3 15,4 1-4-15,5-2-4 16,2 0-2-16,-1 0 4 16,-3 1 2-16,-1 2-8 15,-5 1-6-15,-2 5-6 16,-5 1-1-16,-4 0-4 0,-3 5-2 15,-5 4-2-15,-3 2 1 16,-3 2-1-16,-5 4 1 16,-3 4-1-16,-4 0 7 15,-4 6 6-15,-2 3-4 0,-2 2-1 16,0 3-1-16,-1 4-2 16,1-2-2-16,-1 3 1 15,5-2-1-15,2-1 3 16,0 0 2-16,-1 1-2 15,-2-1 0-15,-1 0-2 16,-1-2 0-16,-2-2-3 0,2-3 1 16,-2-6-1-16,1-4 0 15,0-6-1-15,2-2 0 16,-3-4 0-16,2-1 0 16,-1-2 1-16,1-2-1 15,0 1 1-15,-1-1-1 0,0 0 1 16,0-3-3-16,0 1-5 15,1-2 0-15,-2-2 5 16,0-3 1-16,1 2 2 16,1-3 0-16,-3 1-1 15,1-1 1-15,-2 0 3 0,1 2 10 16,0-3 2-16,-1 3-8 16,0-2-4-16,0 0 0 15,0 0-1-15,-1-1-2 16,-2-1-1-16,-2 0 5 15,-1 2 13-15,-7-3 9 0,-4 0 2 16,-5 0 7-16,-3 0-5 16,-9 0-8-16,-4 0-9 15,-5-2-6-15,-2 0-2 16,-3 0-4-16,-4-1-2 16,4 2 1-16,-1-2 1 15,4 0-2-15,3 0 1 0,5-1-6 16,5-2-3-16,6-1 0 15,7 2-6-15,7-1-28 16,6 0-27-16,6 2-54 16,7 1-85-16,5-2-177 0,3 2-403 15</inkml:trace>
  <inkml:trace contextRef="#ctx0" brushRef="#br0" timeOffset="32986.3086">3856 5202 763 0,'-11'-14'63'15,"-3"4"18"-15,-3 3 41 0,-2 0-29 16,-4 2-39-16,-6 5-16 16,-3 0-19-16,-6 0-5 15,0 2 5-15,0 2-1 16,3 3-2-16,3-1-2 16,3 1-1-16,4 0-10 15,2 4-3-15,4 2-1 0,-1 5-1 16,4 1 2-16,5 6-5 15,4 1 0-15,1 6 0 16,5 4 0-16,1 5 4 16,1 5-1-16,3 6 2 15,-2 4 1-15,0 6 1 0,-2 4-1 16,0-1 2-16,-6 5-2 16,-1 3 2-16,-4 3-3 15,0 1 2-15,-3 5-15 16,-1 2-15-16,-1 1 2 15,0 0 19-15,0-1 6 0,3-3 0 16,0-6 1-16,4-2 1 16,4-8-1-16,3-4 5 15,-1-4-6-15,3-10 1 16,5-7-2-16,8-9-1 16,4-8-9-16,10-11-5 0,7-6 36 15,11-6 17-15,7-13-1 16,8-4 2-16,5-3 6 15,0-2 1-15,-1 0-10 16,-3 4-19-16,-3 0-11 16,-8 5-3-16,-4 1 0 0,-3 5-1 15,-6 1-27-15,-4 5-35 16,-5 1-44-16,-8 3-95 16,-7 4-124-16,-6 2-298 15</inkml:trace>
  <inkml:trace contextRef="#ctx0" brushRef="#br0" timeOffset="36535.8629">16549 5554 441 0,'3'-1'87'0,"-2"-2"-10"15,0 0 15-15,-1 2-18 16,1-1-7-16,1 2-12 16,-2 0-12-16,1 0-2 15,-2 0 0-15,0 0-2 0,1 0-1 16,0 0 7-16,-2 0-5 15,1 0-13-15,-5-1-8 16,0 0-7-16,-3 0-7 16,-2-1-2-16,-5-1-2 15,0 1 0-15,-5 0-1 16,-1 0 0-16,0 1-2 0,-2 1 1 16,-2 0-1-16,2 0 4 15,0 1-3-15,4 3-1 16,-1-2 2-16,3 1 0 15,5 0 4-15,-1 4 2 16,1-2 2-16,0 5-4 0,-1 3-5 16,2 3 0-16,-1 5 2 15,2 6-1-15,1 7 0 16,0 6 0-16,3 2 3 16,0 5-1-16,-1 3 3 0,-1 2 0 15,0 1 8-15,-1-1 3 16,-2 1 2-16,0 0 0 15,2-1-2-15,0-1-4 16,3-2-5-16,3-1-4 16,3-4-3-16,0 4-2 15,2-7 2-15,1 1 3 0,0-4 0 16,0-3 0-16,0-3-1 16,2-4-3-16,-1-2-2 15,0-5 2-15,3-1 1 16,-1-5 0-16,0-2 0 15,1-1 1-15,3 0 1 0,2 0-1 16,2-4 0-16,7 1 0 16,4-2 1-16,8 1 4 15,6-5 5-15,4-1 8 16,5-1 1-16,-4-1-1 16,0 0 2-16,-6 0-4 0,-6 0-14 15,-2 3-2-15,-4 0 0 16,-2-3 0-16,1 0 0 15,0 0-5-15,-3 0-26 16,-3-3-15-16,0-1-25 16,-6-1-58-16,-3-2-61 0,-1-1-118 15,0-5-356-15</inkml:trace>
  <inkml:trace contextRef="#ctx0" brushRef="#br0" timeOffset="37653.7132">18520 5523 556 0,'-3'-2'4'0,"1"0"63"16,1 2 30-16,1 0-6 16,4 0-29-16,4 0-24 15,4 4 18-15,8 2-23 16,7 1 0-16,8 1 7 0,8-1-12 15,11-2-3-15,5-1 4 16,2-4-1-16,-1 1-2 16,-4 1-18-16,-10-1-6 15,-8 2-1-15,-11 3 0 0,-7 1-1 16,-7 3 0-16,-3 4-1 16,-5 3 2-16,-2 4-2 15,-2 4 0-15,-2 3 1 16,-4 2 4-16,-3-1 0 15,0 3 9-15,-2-1 3 0,0 0-7 16,2 2-4-16,1-1-2 16,-1 1-2-16,2 1 1 15,1 0-2-15,2 2 0 16,1-1 2-16,1 2-2 16,1 0-1-16,-2 1 2 0,0 0 2 15,-1 0 8-15,0 2 0 16,0-2-3-16,-1 0 2 15,3-2-3-15,-1 0-5 16,3-3-3-16,1 1 0 16,2-2 1-16,1-1 1 0,-1 0 2 15,-1-2-1-15,-1-2-1 16,-1-2 1-16,-1-3-1 16,1-1 0-16,-1-6 0 15,0-2-1-15,1-2-1 16,0-2 1-16,1-2-1 0,-3-1 3 15,0-2 0-15,-1-2-1 16,-3 2 2-16,-3-1 3 16,-1-1-1-16,-6 0 1 15,-1 2 15-15,-5-4 0 16,-4 2-7-16,-5-2-4 16,-2 1 3-16,-4-1-4 0,-2 0-4 15,-3 0-1-15,-3 0-2 16,-2 0-1-16,-2-3-1 15,-1-3 1-15,2 1-3 16,0-1-18-16,5-1-25 16,4 0-42-16,4 0-66 0,7-3-76 15,-1 3-156-15</inkml:trace>
  <inkml:trace contextRef="#ctx0" brushRef="#br0" timeOffset="43469.9114">17286 5952 419 0,'0'-4'52'0,"4"3"13"16,-4-1 37-16,0 2-19 0,0 0-36 15,0-3 10-15,0 3 20 16,1 0-3-16,0-1-26 16,0-1-14-16,5-1-3 15,4 1-16-15,6-3-9 16,1 1 3-16,6 1 7 0,1-2-1 15,2 4 1-15,-4 0 5 16,0 1 9-16,-2 0-17 16,-3 5 5-16,0 3-4 15,-4 0-2-15,2 4-7 16,-2 0-2-16,2 3 2 0,-3 2 1 16,-1 1-5-16,-1 2 2 15,-5 0 1-15,-4 3 8 16,-6-1 3-16,-10 0 5 15,-6 2 2-15,-6-2-5 16,-4 0-8-16,-3-1-5 16,-1 0 2-16,2-1-1 0,1 2-5 15,4-1 1-15,5 0-3 16,1 2 4-16,4-3-4 16,5 1 2-16,5-2 0 15,1 0-3-15,6-3 2 0,6 1 5 16,9 0 5-16,6-3 3 15,9-2 8-15,5-2 5 16,4 0-2-16,1-5 3 16,0 0 3-16,0-1-18 15,-7-1-8-15,-2 0-4 16,-6 2-44-16,-6-3-79 0,-5 2-161 16,-8-3-397-16</inkml:trace>
  <inkml:trace contextRef="#ctx0" brushRef="#br0" timeOffset="45154.0479">3945 7565 743 0,'-2'-2'63'0,"-9"-1"1"16,-2-2 58-16,0 0-21 15,-4-3-39-15,-3-2-22 16,-2 2 2-16,-1-6-17 16,-2 1-9-16,4 2-10 0,-3 1-6 15,1 1 1-15,4 8-2 16,-2 1 1-16,1 3-5 15,4 9 0-15,-3 6 2 16,5 7 5-16,4 8-2 16,3 2-4-16,6 8 0 0,1 1 5 15,4 5 1-15,6 1 0 16,0 0-1-16,-5 1 1 16,-4 2-2-16,-2 1 3 15,-10 1 4-15,-10 1 1 16,-8 2 1-16,-4 0 0 15,-3-2-5-15,1-1 1 0,4-4 6 16,6-2 10-16,8-6-3 16,5-6-12-16,11-5-3 15,1-4-2-15,11-4 0 16,6-6 2-16,7-3 2 16,2-6 6-16,3-2 6 0,0-4 2 15,1-1-3-15,0-1-9 16,0-1-5-16,-1 0-2 15,0 0 1-15,2-4-8 16,-4 0-53-16,2-3-46 16,-2-2-48-16,-2-2-105 0,-3-4-229 15</inkml:trace>
  <inkml:trace contextRef="#ctx0" brushRef="#br0" timeOffset="45768.9646">4420 7919 833 0,'2'13'35'16,"0"1"-26"-16,-2 3 87 15,0 2-4-15,0-1-43 16,-4 0-11-16,-4-3 17 0,-5-1 4 15,-3-4-14-15,-3-2-20 16,-4-1-12-16,-2-4 0 16,3-3 4-16,0 0-1 15,4-6-9-15,6-3-4 16,6-2-2-16,5-2-6 0,1 1-7 16,12 1 4-16,6 2 0 15,7 5 2-15,6 3 1 16,5 1 1-16,2 11 2 15,0 3 9-15,-2 5-1 0,-4 6 4 16,-5 0 2 0,-5 1-2-16,-7 4-4 0,-2-3-1 15,-6 1 0-15,-3-1 1 16,-1-2-5-16,-3-5 0 16,1-2 1-16,-1-5-6 15,0-4-23-15,0-4-7 0,-2-4 4 16,0-1-22-16,-4-1-74 15,2-8-105-15,-1-6-186 16</inkml:trace>
  <inkml:trace contextRef="#ctx0" brushRef="#br0" timeOffset="46039.436">4646 7813 566 0,'2'-2'386'0,"0"2"-352"16,-2 11-11-16,0 8 72 16,-2 8 18-16,-7 8-46 15,-3 5-3-15,-4 3-4 16,-4 4-11-16,-4-2-12 16,-1 1-1-16,-3-2-15 0,-1-1-11 15,1 0-6-15,-2 0-1 16,3-2-3-16,3-4 2 15,5-4-1-15,3-4-14 16,3-6-13-16,4-4-25 16,4-7-39-16,5-2-49 0,0-4-66 15,0-6-121-15,6 0-298 16</inkml:trace>
  <inkml:trace contextRef="#ctx0" brushRef="#br0" timeOffset="46370.9832">4824 8349 706 0,'5'23'163'15,"-1"6"-78"-15,-1 5 38 16,1 2 7-16,-3 3-29 15,-1 0-35-15,0-3-8 16,-2-2-20-16,-4-4-16 16,3-4-9-16,1-5-9 0,1-4-3 15,1-6-1-15,0-2-19 16,0-1-17-16,-1-5-15 16,0 0-34-16,1-3-67 15,0 0-60-15,4-4-167 16</inkml:trace>
  <inkml:trace contextRef="#ctx0" brushRef="#br0" timeOffset="46969.4715">6276 7846 535 0,'0'0'322'16,"-1"0"-258"-16,-5 3-27 15,-4 3 46-15,-3 2 15 16,-5 1-51-16,-4-2-10 16,-3 2 11-16,-1-3-14 15,0-5-3-15,3-1-10 0,6-1-12 16,0-7-4-16,8-2-2 16,4 0-3-16,5-3-5 15,7 3-5-15,8 2-1 16,7 4 1-16,8 4 4 15,7 5-1-15,4 12 2 16,3 8 7-16,-3 5 5 0,-2 7 7 16,-5 2 9-16,-5 2 5 15,-6-2 3-15,-9 1-8 16,-4-2-7-16,-2-4-1 16,-4-1 0-16,-4-3-2 0,0-2-6 15,0-7-3-15,0-2-2 16,-4-4 2-16,-3-3-2 15,1-5-1-15,0-2-23 16,0-2-19-16,0-3-26 16,-2 0-25-16,3-8-34 0,1-5-19 15,1-4-51-15,2-8-114 16,1-5-210-16</inkml:trace>
  <inkml:trace contextRef="#ctx0" brushRef="#br0" timeOffset="47185.238">6594 7794 891 0,'7'-6'116'0,"-7"6"-35"15,-2 6 3-15,-7 14-18 16,-4 12-9-16,-7 10-19 16,-5 9 9-16,-4 7 0 0,-7 2-14 15,-3-1-7-15,-4 0 3 16,-1-3-8-16,-2-3-10 15,5-3-6-15,4-6-4 16,10-6-5-16,10-8-22 16,8-10-29-16,9-7-78 15,3-5-98-15,11-6-127 0,5-2-141 16</inkml:trace>
  <inkml:trace contextRef="#ctx0" brushRef="#br0" timeOffset="47589.728">6734 8336 662 0,'6'0'134'0,"7"0"-105"16,7 0-8-16,7 0 79 16,7 2-9-16,1 7-42 0,3 5 19 15,-1 3 1-15,-7 4-29 16,-8 2-16-16,-9 2 7 16,-11 2 8-16,-5 3 0 15,-14 1-8-15,-8 5-5 16,-3-2-5-16,-2-1-2 0,5-1 9 15,5-3 4-15,10-6-21 16,9-4-20-16,7-6 6 16,12-4 4-16,11-4-1 15,6-3-12-15,8-2-38 16,4-2-40-16,6-4-71 0,4-5-52 16,4-3-46-16,3-5-17 15,2-3-118-15</inkml:trace>
  <inkml:trace contextRef="#ctx0" brushRef="#br0" timeOffset="49026.1573">8772 7885 585 0,'-11'-3'88'0,"3"0"-41"0,3 2 42 15,3-2 5-15,1 0-16 16,1 3-16-16,0-3 2 15,0 3-17-15,0 0-12 16,0 0-14-16,2 0-2 16,2 0 0-16,-1 0 4 0,2 3-5 15,-2-3-7-15,0 2-4 16,0-1-4-16,-1 2-1 16,0-2 3-16,-1 1 0 15,0 2 3-15,-1-4-3 16,0 1 2-16,0 1 1 0,0-2-1 15,0 0 0-15,0 0-1 16,0 0 1-16,0 0 0 16,0 0 6-16,-2 0 7 15,0 0-4-15,0-2-1 16,0 1-4-16,0 1-2 16,-1 0-2-16,2-3-3 0,0 3-1 15,-1 0-1-15,1 0-2 16,1 0 0-16,0 0-2 15,0 0 0-15,1-1 0 16,3-1 0-16,0 1 1 16,-1 1 2-16,2-2 0 0,0 1 0 15,0 0 3-15,2-1 0 16,0 2 1-16,2 0-2 16,3 0 1-16,2 0 0 15,3 2 1-15,0 3-1 16,2 4-1-16,-2 2-1 0,-1 1-3 15,-3 2 2-15,-2 1 1 16,-2 1 0-16,-5-1 4 16,-2 0 2-16,-2-2-2 15,0-1 0-15,-2-2-1 16,-3-3 2-16,-4-1 3 0,-3-2-4 16,-1-1 4-16,-2-1-4 15,-1-2-4-15,0 0-1 16,2 0 0-16,2 0 1 15,3 0-2-15,1-3-1 16,1-4 2-16,2 0-3 0,0-2 1 16,0-2 1-16,3-2 0 15,1-1-2-15,1 1 2 16,2-3-3-16,5 2 3 16,2 0-1-16,3-1-1 15,0 3 1-15,3 2 2 16,1-1-1-16,1 1 0 0,2 2 0 15,1 1 4-15,1 2-2 16,-4 3 1-16,1 1-2 16,-4 1 0-16,-1 0 3 15,-3 0-3-15,-3 2 5 16,3 1 2-16,-3 2-6 0,1-2 1 16,1 4-2-16,3-2 0 15,-2 1 0-15,3 3-1 16,-1-1 1-16,-1 2-1 15,1-2 0-15,-3 3 0 16,-2-1 1-16,2 1 1 0,-2 2 0 16,0-2-1-16,0 4 0 15,1 0-1-15,0 2 1 16,-1 1 0-16,0 1 0 16,0 2-1-16,-1 2 2 0,-1-3-2 15,-2 7 0-15,-2-4 1 16,-1 4 0-16,0-2 1 15,-3 3 0-15,-3-1 0 16,-2-2-1-16,0 3 0 16,0-3 1-16,0 1-1 15,-3-3 0-15,3 0-1 0,-1-3 1 16,-1-1-1-16,1-2 1 16,0-2 0-16,0-3-1 15,1 0-14-15,0-4-15 16,2-3-11-16,0-1-6 15,1-4-19-15,3 0-22 0,0-4-25 16,2-5-31-16,0-7-33 16,5-3-105-16,6-7-89 15</inkml:trace>
  <inkml:trace contextRef="#ctx0" brushRef="#br0" timeOffset="49293.9949">9454 7913 919 0,'0'0'89'0,"-7"11"-72"15,-4 8 58-15,-6 7 21 16,-6 11-49-16,-5 6-1 16,-8 5 6-16,-6 5-5 15,-7 3-11-15,-6-1-17 16,-5 2-10-16,-2-3 1 0,5-2-1 15,3-7-6-15,8-4-4 16,10-8 0-16,10-4-24 16,11-8-42-16,9-7-65 15,6-3-75-15,10-8-108 16,11-3-215-16</inkml:trace>
  <inkml:trace contextRef="#ctx0" brushRef="#br0" timeOffset="49901.8393">9526 8576 443 0,'-9'0'85'0,"1"-1"-23"16,2-2 9-16,1-1-23 15,0 0-1-15,3 0 18 16,0 0 8-16,0 2 8 0,2-1-11 16,-1 2-2-16,0 1-19 15,1 0-16-15,-1 0-3 16,1 0-5-16,0 0-7 15,2 0-8-15,4 0-4 0,5 1 3 16,4 2-3-16,7-1-1 16,0 4-2-16,1 1 6 15,-2 3 6-15,-1 4-3 16,-7 1-8-16,-7 3 1 16,-4 2 2-16,-2-3 0 15,-8 1 1-15,-1-2-4 0,0-3-16 16,2-2-52-16,4-3-63 15,3 1-20-15,0 3 78 16,4-1 65-16,2 4 35 16,-4 6 36-16,-2 0 18 15,-5 0 9-15,-4 0-10 0,-1-2-16 16,-3-2-22-16,1-4-12 16,1-4-15-16,-2-2-10 15,-1-3 1-15,-3-2-4 16,-1-1-3-16,-5 0-5 15,-2-1-25-15,-3 0-43 0,1-4-44 16,1-3-103-16,2-3-169 16</inkml:trace>
  <inkml:trace contextRef="#ctx0" brushRef="#br0" timeOffset="50267.7604">10317 8494 601 0,'2'3'376'0,"-1"-3"-238"16,1 0 30-16,0 0-22 0,0-4-51 15,0 0-40-15,2-3-16 16,0 1-18-16,0 0-14 15,0 3-19-15,-1 1-46 16,3 2-61-16,-1 1-101 16,0 2-88-16,2 2-355 0</inkml:trace>
  <inkml:trace contextRef="#ctx0" brushRef="#br0" timeOffset="50458.4378">10714 8504 1408 0,'5'-4'88'16,"-2"-3"-71"-16,0 1 14 15,0 1 6-15,0 1-33 16,-2 0-23-16,1 2-5 0,2-1-15 16,1 3-37-16,1-1-85 15,3 1-103-15,5-1-211 16</inkml:trace>
  <inkml:trace contextRef="#ctx0" brushRef="#br0" timeOffset="50598.9803">11085 8491 956 0,'0'0'276'16,"0"0"-180"-16,0 0 22 16,0 0-21-16,0 0-55 15,0 0-47-15,0 0-38 0,72 2-76 16,-72-5-125-16,0 0-346 15</inkml:trace>
  <inkml:trace contextRef="#ctx0" brushRef="#br0" timeOffset="50708.8483">11472 8513 838 0,'15'5'100'0,"-6"-5"-268"15,-4 0-564-15</inkml:trace>
  <inkml:trace contextRef="#ctx0" brushRef="#br0" timeOffset="51453.865">12824 8149 768 0,'-5'14'118'15,"-8"2"-167"-15,-6-1 35 16,-2 1 79-16,-8-2-29 16,-7-5 5-16,-4-3 47 15,-1-4-41-15,1-2-17 16,4-8 7-16,10-3-10 0,7-7-13 15,11-1-6-15,8-3-6 16,8 2-4-16,10 1 1 16,7 3-6-16,11 7 8 15,7 4 16-15,8 5 17 16,1 3-6-16,3 11 1 16,-2 10 0-16,-8 2-10 0,-7 10-8 15,-9 4 0-15,-7 3 6 16,-9-1-1-16,-5 2-3 15,-6-1-4-15,-2-3-2 16,-2-2-1-16,-7-5-2 16,0-2-2-16,-2-4-1 0,1-6-12 15,-2-6-52-15,2-8-52 16,2-7-42-16,0-9-55 16,4-14-270-16</inkml:trace>
  <inkml:trace contextRef="#ctx0" brushRef="#br0" timeOffset="51702.7334">13184 8004 827 0,'2'-1'124'0,"-4"5"-57"16,-7 15 32-16,-8 6-6 15,-5 12-40-15,-9 10 2 16,-8 4-9-16,-5 4-22 15,-7 1-3-15,-5-2 7 16,-1 1-12-16,-2-4-10 16,0-1-3-16,3-3-2 0,5-5-10 15,12-6-33-15,9-2-22 16,13-12-43-16,10-4-77 16,7-11-156-16,14-7-258 15</inkml:trace>
  <inkml:trace contextRef="#ctx0" brushRef="#br0" timeOffset="52820.7322">13259 8474 647 0,'3'-4'119'0,"-1"3"-104"16,0 0 34-16,-2-1 27 15,1 2-34-15,1 0-3 16,-2 0 3-16,0 0 3 16,0 0 5-16,-1 0-17 15,1 0-14-15,0 0 1 0,0 0 11 16,1 0 6-16,-1 0-9 15,1 0-13-15,-2 0-7 16,2 0-1-16,-1 0 0 16,0 0-1-16,1 0-4 15,0 0-1-15,0 0 0 0,-1 1 1 16,1-1 0-16,0 1-1 16,-1-1-2-16,0 1 6 15,1-1 7-15,0 0-2 16,-1 0-1-16,0 0-4 15,0 1 0-15,0-1 1 16,0 0 2-16,0 0-3 0,0 0-1 16,1 0-3-16,-2 0 2 15,1 0-2-15,0 0-1 16,0 0 3-16,0 0-2 16,0 0 1-16,0 0-1 0,0 0-1 15,0 0 2-15,0 1-2 16,0-1 0-16,0 0 0 15,1 1-1-15,-1-1-1 16,-1 0 4-16,2 0-3 16,0 0-1-16,-1 0 3 15,0 0 2-15,0 0-2 0,1 0 0 16,-1 0-2-16,1 0 4 16,-1 0-2-16,0 0-2 15,0 0 3-15,0 0-2 16,0 0 1-16,0 0 0 15,0 0 1-15,0 0-2 0,0 0 1 16,0 0-1-16,0 0-1 16,0 0 1-16,0 0-1 15,1 0-1-15,-1 0 1 16,0 2 0-16,1 0 0 16,0 1 0-16,1 1 1 0,-5 4-3 15,3 4 5-15,-2 3-2 16,0 5-1-16,1 2 2 15,-3 2 0-15,-1 1 0 16,0-2-1-16,0-2 5 16,-2-4-3-16,0-1-2 15,1-2 4-15,-1-3 0 0,1 0-3 16,-1-3-1-16,2-1 0 16,3-1 0-16,0-3-4 15,2-3-8-15,3 0 2 16,7-8 3-16,5-4 3 0,7-3 6 15,1-3-1-15,7-3 4 16,5 0 13-16,0 2-4 16,0 5 5-16,1 1-1 15,-5 4-5-15,-2 5 0 16,-6 4-2-16,-6 4-3 16,-3 7-5-16,-5 7 0 0,-5 1 1 15,-1 3 0-15,-2 2 0 16,1-1-2-16,-4-1-1 15,0-2 1-15,1-3-1 16,0-1 0-16,-1-5 1 16,0-4-1-16,0 0 1 0,0-2-19 15,-1-5-34-15,-3 0-47 16,-3 0-65-16,0-9-63 16,0-5-160-16,0-7-234 15</inkml:trace>
  <inkml:trace contextRef="#ctx0" brushRef="#br0" timeOffset="53585.6603">14122 7778 535 0,'-4'0'114'16,"1"0"-68"-16,3 0 9 15,4 0 51-15,7 0-7 0,4 2-3 16,7 0-18-16,7-2-11 15,6 1-9-15,9-1-14 16,4 0-21-16,10 0-4 16,5 0-8-16,1 0-8 15,5 0-2-15,-2 7 0 0,-3 2 0 16,-7 3 0-16,-7 5-1 16,-7 4 3-16,-10 2 4 15,-9 4-3-15,-7 2 2 16,-7 6 1-16,-3 1-1 15,-5 3-1-15,-3 4-2 16,-5 1 1-16,-5 3 1 0,-2 0 0 16,-3 3-1-16,0 0-3 15,0-1 2-15,2-2-3 16,4-3 1-16,3-2 4 16,3-1-2-16,2-2-1 0,0-1-2 15,3 0 2-15,0-2-1 16,-1-5 0-16,1-1-1 15,-1-4 1-15,-1-2 1 16,1-4-1-16,0-3-1 16,0-5 0-16,0-2 0 0,0-4 0 15,0 0 1-15,0-3 3 16,-1 1 4-16,-4-1 1 16,-6-2 3-16,-4 1 4 15,-7 3-5-15,-9-3-2 16,-6 0 16-16,-9 0-1 15,-7-1 1-15,-7-1-10 0,-7 0-8 16,-4 0-3-16,0-1-4 16,0-2-1-16,3 0-12 15,7 3-10-15,10-4-4 16,9 2-28-16,13-3-17 16,13 1-7-16,13-5-35 0,10-2-103 15,20-4-141-15,15-4-273 16</inkml:trace>
  <inkml:trace contextRef="#ctx0" brushRef="#br0" timeOffset="54374.9233">16455 7781 681 0,'3'-10'76'0,"-6"-1"22"15,-2-2-20-15,-3 2-16 16,-6 2-21-16,-5 0 0 16,-6 0-13-16,-5 0-8 15,-3 4-7-15,-5 0-4 0,3 3 3 16,1 2-4-16,2 5 1 16,6 5-2-16,5 0 0 15,7 9-3-15,6 5-5 16,8 8-2-16,7 11 1 15,6 11 5-15,4 7 1 0,-3 7 9 16,-2 9 9-16,-4 4 5 16,-6 0 7-16,-3-3 3 15,-6 3-13-15,-3-2-12 16,-4 1-1-16,-1-5 0 16,-1-3 1-16,0-2 3 0,3-4 4 15,1-7-5-15,7-2-5 16,4-6-7-16,3-6-1 15,5-7-1-15,6-4 0 16,4-10 0-16,8-6 0 16,2-7 0-16,9-9 2 15,8-2 8-15,5-11 12 0,5-5-4 16,3-4-4-16,1-2-4 16,0-3-9-16,-2 0-5 15,0 0 4-15,2-2-15 16,-1 5-18-16,-1 1-16 15,-2 1-50-15,-5 4-76 0,-6 2-122 16,-6-1-210-16</inkml:trace>
  <inkml:trace contextRef="#ctx0" brushRef="#br0" timeOffset="55303.306">17593 8132 202 0,'-9'0'395'0,"-2"0"-358"16,-3 6 22-16,-1 6 27 15,-4 6-19-15,-3 7-2 16,-2 6 4-16,-3 5-27 0,2 5 0 16,1 5-12-16,3 0 4 15,6-2-1-15,7-5-2 16,5-2 5-16,4-7 3 16,11-4-6-16,7-7 0 15,7-6-7-15,6-8-9 16,5-5-5-16,5-5 3 0,4-8-6 15,-2-3-3-15,3-6-1 16,-7-2-2-16,-2-2 2 16,-7-2 3-16,-7-1 3 15,-9-1 6-15,-8-2 1 16,-8 0-5-16,-9 4-7 0,-10 0-3 16,-7 6 1-16,-7 5-1 15,-1 10-6-15,-6 4-2 16,3 3-14-16,2 9-14 15,5 3-34-15,6 3-26 0,11-1-25 16,6 0-45-16,7 0-80 16,7-4-104-16</inkml:trace>
  <inkml:trace contextRef="#ctx0" brushRef="#br0" timeOffset="56236.8397">18301 7892 717 0,'-6'-7'43'16,"1"0"53"-16,5 4 32 16,0 0-35-16,4 3-55 15,6 0-31-15,7 6-2 16,7 1 2-16,8 0 3 16,11 0 6-16,11-3 14 0,8-4-4 15,7 0 8-15,3 0-4 16,-1 0-17-16,-5 0-9 15,-8 0-4-15,-7 4 0 16,-10 2 4-16,-8 3 7 16,-6 1-7-16,-8 5-3 0,-6 1-1 15,-6 5 0-15,-4 2 1 16,-2 6-1-16,-4 1 5 16,-5 3 4-16,-3 0-1 15,0 3 2-15,0 2-1 16,-2 0-5-16,2 2-2 15,2 1-1-15,0 2-1 0,5-1 1 16,2 1-1-16,0 1 0 16,3 0 1-16,3 0 2 15,3 0-2-15,-2-1-3 16,-2-2 5-16,3-4-2 16,-2-6-2-16,-1-4 1 0,1-4 1 15,-2-5-1-15,3-2 0 16,-3-3 1-16,3 1 0 15,-2-5-1-15,-1 2 0 16,-1-4 2-16,1 0-1 16,0-2 2-16,-3-1 5 0,0-2 7 15,0-1 2-15,-1-1-3 16,1 0 3-16,-3 0-1 16,-3-2-1-16,-6-2-10 15,-1-2-1-15,-3 2 3 16,-3-1 9-16,-4 0 5 0,-2-1-2 15,-3-1-8-15,-2 3-7 16,-4-2-4-16,0 3 0 16,-3-1-1-16,-2 4 2 15,-1 0-2-15,-3 0 1 16,1 0-3-16,1 4 2 16,-1-1 2-16,6 3-2 0,5-1-1 15,5 1 2-15,5-2-2 16,9 2 0-16,4-3 2 15,4-2-4-15,2 1-12 16,1-2-10-16,3 0-3 0,4 0 2 16,-2 0 7-16,1 0 7 15,0 0-9-15,0 0-17 16,-1 0-14-16,2-5-48 16,0 0-49-16,0-2-140 15,-1-2-356-15</inkml:trace>
  <inkml:trace contextRef="#ctx0" brushRef="#br0" timeOffset="60723.3926">21799 4038 538 0,'3'-8'17'0,"-6"4"30"16,1-3 54-16,1 4-31 15,-2 0-30-15,-1-1-5 0,-1 1-5 16,1 0-2-16,-1 3-4 16,2-3 5-16,-3 1 0 15,0 2-8-15,-2 0-12 16,-2 0-2-16,-1 5-1 15,-3 4-2-15,-1-1 2 0,-2 4 0 16,2 2-3-16,-3 3-2 16,1-1 1-16,0 0 2 15,3 1 3-15,0 1-1 16,2-3-5-16,3 2-2 0,2 3 1 16,3 0 1-1,0 3 3-15,4 0 1 0,-2 5 7 16,4-1 4-16,6 0 1 15,-1 0-4-15,5-6-7 16,0-1-2-16,3-4-1 16,2-4 1-16,2-4 10 0,1-4 13 15,3-4 3-15,3 0 6 16,2-10 1-16,3-2-4 16,1-6-6-16,0-2-9 15,0-7 2-15,-2-1-6 16,-3-3-3-16,-6-2-2 0,-9 2-7 15,-8-2 1-15,-6 4 4 16,-7 1-3-16,-10 4 1 16,-3 3-5-16,-5 6 1 15,2 6-6-15,-1 6-2 16,-1 3-27-16,2 12-34 16,5 4-28-16,3 5-75 0,3 2-129 15,8 0-220-15</inkml:trace>
  <inkml:trace contextRef="#ctx0" brushRef="#br0" timeOffset="61042.1003">22060 4421 749 0,'1'8'77'0,"-1"8"-60"15,5 4 69-15,-2 5 6 0,1 7-34 16,0 2-12-16,-2-2 16 16,0 1-4-16,-3-2-5 15,-6-4-14-15,-5-1 7 16,-2-4 4-16,-2-3-19 15,-1-2-16-15,-3-7-9 16,1 1-2-16,-4-6-40 16,6-5-31-16,1 0-49 0,1-12-71 15,2-5-111-15,4-3-226 16</inkml:trace>
  <inkml:trace contextRef="#ctx0" brushRef="#br0" timeOffset="61471.7395">22713 4009 681 0,'1'0'158'15,"1"9"-45"-15,-3 8-53 16,1 7 19-16,0 7-10 15,-1 7-16-15,1 3-19 16,0-1 8-16,0-1 6 16,-1-5-9-16,0-5-11 0,-4-6-11 15,5-4-5 1,-2-4-6-16,0-2-2 0,-1-3-3 16,1-5-48-16,2 0-55 15,-2-4-39-15,4-1-62 16,-1 0-136-16</inkml:trace>
  <inkml:trace contextRef="#ctx0" brushRef="#br0" timeOffset="62068.812">23089 4473 393 0,'2'0'128'16,"-1"0"-87"-16,-1 0 51 15,2-1 7-15,-2 1-2 16,4 0-2-16,-1 0-11 16,1 7-15-16,-2 3-9 0,5 4-11 15,-2 5-9-15,-3 1 5 16,2 2 5-16,-2 0-12 16,-2 3-7-16,2-1-4 15,-3-2-6-15,-2-1 3 0,-3-1-7 16,1-4-5-16,-4-2-6 15,-2-2-1-15,-2 1 0 16,-3-5-8-16,0 1-24 16,-3-3-17-16,-2-3-7 15,6-3-19-15,-1-3-60 16,5-7-99-16,4-7-185 0</inkml:trace>
  <inkml:trace contextRef="#ctx0" brushRef="#br0" timeOffset="62571.7752">23557 4053 615 0,'10'-3'2'0,"4"3"65"16,4 0 66-16,5 0-11 16,3 6-26-16,3-1-8 15,0 4-7-15,-2 1-14 16,-2 1-23-16,-5 1-25 15,-5 0-15-15,-4 1 4 0,-4 0 0 16,-3 0 2-16,-3 0 0 16,-2 2-3-16,-10 1 2 15,-7 4 3-15,-5 2 3 16,-6 3-4-16,0-1 10 16,3 0 0-16,2-3-9 0,10-2-10 15,5-2-4-15,7-5-5 16,11-1 7-16,6-3 3 15,9-4 6-15,8-2 9 16,7-2 7-16,5 0 0 16,1-6-14-16,4-2-17 0,-2 0-81 15,0 1-68-15,-7-1-106 16,-4 1-290-16</inkml:trace>
  <inkml:trace contextRef="#ctx0" brushRef="#br0" timeOffset="63507.01">21310 3807 721 0,'2'0'64'0,"-2"-1"-24"16,-1 1 22-16,-7 0 11 15,3 1-49-15,-8 2 9 16,-6 0 24-16,-5 1-3 0,-4-1-13 16,-8-2-13-16,-1 1-5 15,0-2-9-15,1 4-3 16,5-2 7-16,3 3-5 16,7 1-11-16,3 5-5 15,6 5 0-15,1 8-5 0,3 6-3 16,2 8 6-16,1 12 3 15,-2 8 3-15,1 9 0 16,-2 2 0-16,4 4 3 16,0-4 7-16,0-3 6 0,4-7-3 15,0-6 7-15,4-7-4 16,4-8-11-16,4-9-4 16,7-5 0-16,4-9-1 15,5-6 3-15,6-7 2 16,5-2-2-16,3-4-24 0,5-4-47 15,0-5-93-15,0 0-119 16,3-3-289-16</inkml:trace>
  <inkml:trace contextRef="#ctx0" brushRef="#br0" timeOffset="64439.6983">24073 3759 654 0,'3'0'57'0,"1"3"-51"0,6 2 28 16,3 4 9-16,4 2-4 15,9-2 19-15,4 2 2 16,5-2-11-16,4-2-6 16,3-2 10-16,0-3-34 15,1 2-14-15,-5-1-1 16,-3-2-1-16,-6 1 10 0,-6 1 4 16,-5 2-7-16,-5 0-6 15,-4 3-3-15,-3 2 0 16,-3 3 4-16,-1 1 0 15,0 4-1-15,-2 4 0 0,3 1 0 16,-3 1 2-16,1 4 1 16,0 4-1-16,2 2-4 15,1 2-1-15,4 4 0 16,-1 3 0-16,1 1 1 16,0 0 0-16,-1-2 0 0,-3 0 0 15,-1-1 4-15,-1-4 9 16,0 1 4-16,0-2-8 15,1-2-5-15,0-5-3 16,4 0-2-16,-2-4 1 16,3 0-1-16,0-7-1 0,-2 2 1 15,-1-6-2-15,1-1 2 16,-3-3 0-16,-1-2-1 16,0-2 0-16,0-6 3 15,-4 0 3-15,-5 0 11 16,-5-6 26-16,-7-5-6 15,-6 1 1-15,-8-5-4 0,-5 2-16 16,-6-3-11-16,-3 0-7 16,-5 4-4-16,-3 0-23 15,-11 4-28-15,-7 2-79 16,-10 5-148-16,-15 1-385 16</inkml:trace>
  <inkml:trace contextRef="#ctx0" brushRef="#br0" timeOffset="74452.8127">3903 11522 645 0,'4'-14'79'0,"-1"0"-8"15,-1 6 43-15,-2 3-26 16,0 5-22-16,0 0-9 0,-2 4-43 16,-2 6-14-16,2 3 2 15,1 1 3-15,-1 7 0 16,-2 1 2-16,1 6 9 15,-2 4 11-15,-2 5 2 16,-1 4-8-16,-2 2-9 16,-4 3-4-16,2-1-5 0,-2 1-1 15,2-4-1-15,-2 1 0 16,4-2-1-16,2-2 0 16,2-2 1-16,2-4 3 15,4-4 6-15,1-1 2 0,8-6-2 16,4-3-1-16,8-3-2 15,6-7 0-15,8-2 9 16,7-3 7-16,5-4-5 16,4 0-10-16,1-6-4 15,-2 1-3-15,-1 1-2 16,-1 0 2-16,-3 2 1 0,-2-1-1 16,-1 0-2-16,-3 0 1 15,-2 2 1-15,-5-1-7 16,-7 1-16-16,-5 4 0 15,-4-3-7-15,-3 4 8 16,0 2 5-16,-3-2-15 0,2 0-24 16,-5-2 1-16,4 2 9 15,-2-3-15-15,-3 0-45 16,0-3-109-16,-2 1 8 16,-4-4 41-16,0-1-20 0</inkml:trace>
  <inkml:trace contextRef="#ctx0" brushRef="#br0" timeOffset="74803.8776">4466 12016 737 0,'-4'-1'96'0,"2"0"1"15,2-1-17-15,6 4-29 16,6-1-18-16,5 5 11 15,5 4 14-15,5 3-21 0,5 3-15 16,0 4-12-16,1 1-4 16,-2 4-5-16,-8 1 3 15,-3 2 10-15,-7 3 28 16,-12 4-5-16,-1 2-8 16,-14 2-10-16,-4 5-9 0,-7-1-1 15,-4 0-1-15,-4-2-4 16,1-1-2-16,-2-1-3 15,2-5-21-15,5-7-22 16,4-4-20-16,12-8-25 16,7-5-48-16,6-9-64 0,15-3-104 15,7-10-182-15</inkml:trace>
  <inkml:trace contextRef="#ctx0" brushRef="#br0" timeOffset="75860.6781">5917 11958 262 0,'0'-5'39'15,"0"2"7"-15,-2 0 32 16,2 0 40-16,-2 0-16 0,0 1-17 16,1 0 9-16,-3 0 9 15,2 1-22-15,0 4-22 16,-1 5-37-16,3 6-22 16,0 6 3-16,0 4 6 0,0 6-1 15,2 1 1-15,1 2 6 16,1 3 8-16,-1 1 0 15,-2 1-5-15,-1 6-3 16,0 0-3-16,-6 4-5 16,-1 1-4-16,-4 2 0 15,-1-4-1-15,0 1-1 0,0-4 1 16,2-1-2-16,1-4 3 16,-2-2-1-16,3-3 2 15,0-2 0-15,-1-3-4 16,3-4 3-16,0-4-1 15,2-4 0-15,1-5-4 0,0-4 0 16,3-3 1-16,-1-3 4 16,1-2 0-16,-4-4 4 15,3-7 8-15,-1-3-14 16,0-8 2-16,2-6-3 16,0-8-1-16,0-5 2 0,0-7-3 15,2-6 4-15,3-6-1 16,1-4-4-16,3-4 6 15,6 2-5-15,0-2 6 16,7 4 3-16,4 2 8 16,2 1-7-16,3 3 1 0,-1 1 1 15,3 4 6-15,-2 5 2 16,0 6 5-16,-4 6 1 16,0 10-5-16,-2 8-6 15,-2 12-10-15,-2 8-5 16,-7 16-2-16,-2 12 7 0,-3 10-2 15,-2 7 1-15,-7 6-1 16,0-1 2-16,-6 0-2 16,-5-2 0-16,-3-2 4 15,-6-5-2-15,-2-3-2 16,-3-3 0-16,-2-3-11 0,1-6-4 16,0-6-15-16,2-7-32 15,4-8-51-15,2-6-53 16,5-3-109-16,4-9-163 15</inkml:trace>
  <inkml:trace contextRef="#ctx0" brushRef="#br0" timeOffset="76603.8364">6333 12397 495 0,'4'-1'150'16,"-4"0"-42"-16,2 3 20 15,1 5-31-15,0 10-21 16,2 6-11-16,-1 5-32 15,1 6-9-15,-3 1-1 0,0 2-5 16,-2-1-1-16,-2-2-1 16,-6-1-1-16,-3-3 3 15,-2-5 4-15,-3-2-11 16,2-7-6-16,2-6-3 16,3-6 1-16,3-4 6 0,6-14-5 15,1-6-1-15,12-8-4 16,7-5 11-16,7-4 3 15,8-1-3-15,6 2 1 16,2 5 13-16,-2 4-10 16,-2 6-13-16,-2 6-27 0,-7 4-51 15,-6 5-69-15,-5 3-139 16,-5 2-170-16</inkml:trace>
  <inkml:trace contextRef="#ctx0" brushRef="#br0" timeOffset="77074.969">7017 12483 417 0,'3'0'135'15,"-2"-1"-47"-15,-1 0 28 16,0 1 13-16,0 0-20 16,-5 1-36-16,-5 1-4 15,-4 4-42-15,-3 3-15 16,-6 6-2-16,-1 2-2 0,-3 5-5 15,-1 2 1-15,3 3-1 16,4 2 7-16,5 2 7 16,9 2-4-16,7-5-8 15,5-1-1-15,13-7 7 16,7-3-5-16,7-9 3 0,5-7 7 16,3-3 8-16,3-12 0 15,-1-8-1-15,2-5 4 16,1-4 6-16,-8-3-1 15,-4 0-11-15,-10 3-14 16,-9 2-2-16,-13 7-2 0,-8 3 3 16,-16 7-3-16,-8 7-17 15,-8 5-14-15,-4 9-29 16,-3 7-29-16,3 7-43 16,6-3-88-16,7 3-181 15</inkml:trace>
  <inkml:trace contextRef="#ctx0" brushRef="#br0" timeOffset="78353.9985">7659 11758 612 0,'0'-5'129'0,"0"3"-55"15,0 2 32-15,-2 0-25 16,-2 10-56-16,1 1-19 0,-2 9 0 15,2 4 7-15,0 9-5 16,1 7-2-16,-1 8 0 16,-3 5 11-16,-1 5 12 15,-4 6 0-15,-1 2-10 16,-3 1-3-16,1 2-2 0,0-5-6 16,3-2-6-16,5-3-1 15,2-5-1-15,3-4 0 16,1-6 1-16,4-5-1 15,4-6 0-15,5-6 0 16,1-7 2-16,8-6 0 0,3-5 7 16,3-8 7-16,6-2-1 15,0-5 2-15,2-6-5 16,-4-2 7-16,0-2 4 16,-5-3-2-16,-7 0-4 15,-4-1-2-15,-4-1-3 0,-4-1 4 16,-4-2-3-16,-4 1-9 15,-2 0-2-15,-9-1 2 16,-3 3-2-16,-6 2-3 16,-3 2 5-16,-5 6-4 15,-3 5-3-15,-3 3 5 0,0 5-4 16,3 3-1-16,2 5-59 16,6 1-53-16,3 1-51 15,3 0-89-15,2-5-232 16</inkml:trace>
  <inkml:trace contextRef="#ctx0" brushRef="#br0" timeOffset="79581.7087">8962 3141 617 0,'-10'12'43'0,"3"-1"-13"15,3-1 57-15,4 0-12 16,3 1-22-16,8-2-5 16,9 0 1-16,7-1-3 15,13-1-9-15,9-1-8 16,12-2-8-16,6-3-7 0,13 2-5 16,5-3-2-1,9 2 2-15,8-2 1 0,10 0 11 16,14-2 0-16,9-2-13 15,9-5-6-15,8 1 0 16,6 2 0-16,4 0 3 0,3 1-5 16,-1 2 6-16,1 3 11 15,0 0-2-15,-4 3-12 16,-8 2 13-16,-9-1 10 16,-9-1-2-16,-12 0 9 15,-15-1 3-15,-13-2-19 0,-18 0-3 16,-16 0-9-16,-17 2-3 15,-17-2 0-15,-12 0 0 16,-12 0 2-16,-5 0 5 16,-10 0-21-16,-4 0-46 15,-4 0-40-15,-5 0-65 16,2 2-112-16,-1 2-280 0</inkml:trace>
  <inkml:trace contextRef="#ctx0" brushRef="#br0" timeOffset="81337.6791">8336 12553 292 0,'4'-6'72'0,"-2"2"-1"15,1 0 51-15,-1-2-18 16,-1 3-9-16,-1 0 5 16,0-1 10-16,0 3-31 15,-2-1-10-15,-2 2-17 0,0-2-27 16,2 3-17-16,-2-1-6 15,0 1 0-15,-1 1-2 16,-2-1 2-16,-2 1 1 16,-4 1 10-16,-3 4 8 15,-5 1-7-15,-3 5-7 16,0 0-2-16,-3 2-4 0,1 3 2 16,3-1-2-16,5 1-4 15,4-1 2-15,7 1-2 16,6-1-3-16,1-1 2 15,10-2 2-15,6-2 0 16,3-4 2-16,5-6 0 0,2-2 2 16,1-5 10-16,-1-4 10 15,-1-3-4-15,-5-2 9 16,0 0-5-16,-5 2-1 16,-2 3 0-16,-5 5-9 15,0 4-9-15,-2 6-4 0,1 9 5 16,-2 4 5-16,3 1-4 15,-1 1-4-15,4-2 0 16,0-4-3-16,2-7-7 16,5-3-17-16,1-4-13 15,1-2-43-15,4-6-73 0,-2-6-83 16,1 0-167-16</inkml:trace>
  <inkml:trace contextRef="#ctx0" brushRef="#br0" timeOffset="82189.6518">9185 11754 613 0,'0'-9'98'16,"-5"3"10"-16,-1 6-5 15,-4 6-39-15,-1 11-51 0,-2 10-12 16,-1 10 5-16,2 11 9 15,0 9-3-15,-4 5 7 16,5 4 8-16,-1 3 5 16,0-2-12-16,2 0-4 15,-1-5-10-15,3-2-3 16,1-3-1-16,2-7 0 0,3-4 0 16,2-6-1-16,0-6-2 15,7-8 2-15,5-5-1 16,3-8 1-16,3-6-1 15,4-7 14-15,4-8 25 0,2-10 0 16,2-9 3-16,0-5 4 16,-3-4-8-16,-5-3-11 15,-6-1 1-15,-9 3-12 16,-7 4-11-16,-6 2 0 16,-11 7-1-16,-1 5-1 0,-6 7-2 15,-4 6 0-15,-2 6 9 16,2 8-12-16,0 7-4 15,3 2-21-15,7 4-24 16,6-1-20-16,8-1-49 16,4-2-70-16,12-6-118 0,5-3-254 15</inkml:trace>
  <inkml:trace contextRef="#ctx0" brushRef="#br0" timeOffset="82408.0437">9530 12327 332 0,'7'9'452'0,"-6"11"-429"16,-1 8 13-16,-2 8 7 15,-2 2 16-15,1-1-10 16,0-4 13-16,3-4-18 16,0-8-4-16,0-5-10 0,6-4-20 15,-1-7-8-15,2-2 0 16,0-5-22-16,3-3-48 15,-1-9-56-15,-1-4-127 16,0-7-70-16,-2-5-14 16</inkml:trace>
  <inkml:trace contextRef="#ctx0" brushRef="#br0" timeOffset="82509.8766">9597 12428 307 0,'0'-22'259'0,"-2"5"-70"16,-1 6-40-16,-2 6-51 16,3 4-86-16,0 0-48 15,2 2-45-15,0-1-118 0,3 0-274 16</inkml:trace>
  <inkml:trace contextRef="#ctx0" brushRef="#br0" timeOffset="82887.7505">10173 11698 770 0,'5'-5'107'15,"-6"8"10"-15,-9 16-54 16,0 12-14-16,-1 9-14 0,2 11-10 16,1 10 4-16,2 5-5 15,2 3 3-15,1 1-2 16,2-1-7-16,1-4 4 16,0-7-5-16,5-6-11 15,4-5-4-15,3-8-2 0,4-10 1 16,1-9-3-16,5-11-3 15,3-9-7-15,3-7 6 16,1-9 7-16,0-5 2 16,-2 2 0-16,-6 5 3 15,-2 8 22-15,-8 6 5 16,-7 11-8-16,-4 9 12 0,0 2-19 16,-4 1-12-16,-2-1-3 15,1-6-1-15,-1-5-6 16,4-7-23-16,1-2-14 15,1-7-19-15,0-7-48 16,0-2-90-16,4-8-143 0,0-3-206 16</inkml:trace>
  <inkml:trace contextRef="#ctx0" brushRef="#br0" timeOffset="83013.9283">10403 12331 491 0,'7'0'68'15,"2"-2"14"-15,4 4-64 0,3 0-73 16,6-2-184-16</inkml:trace>
  <inkml:trace contextRef="#ctx0" brushRef="#br0" timeOffset="83322.5922">10613 12303 279 0,'0'0'215'0,"0"0"-53"15,0 0 22-15,0 0-17 0,0 0-44 16,0 0-28-16,0 0-30 16,67-74-25-16,-83 78-17 15,-1 3-13-15,3 3-5 16,3 2-6-16,7 2-2 15,4 0-5-15,10 4-2 0,9 1 3 16,10 0 8-16,7 3-1 16,3 0 2-16,3 3 2 15,-2-1 2-15,-6 1-4 16,-8 0-1-16,-10-2 1 16,-8 1 3-16,-8-1 11 15,-9-1 5-15,-7 0-9 0,-9-4-3 16,-3 0-2-16,-3-5-3 15,-3-5-23-15,3-4-48 16,4-4-26-16,5-6-43 16,10-5-49-16,8-5-77 0,8-7-77 15</inkml:trace>
  <inkml:trace contextRef="#ctx0" brushRef="#br0" timeOffset="83591.7585">11522 11718 595 0,'2'-15'112'0,"-4"8"21"16,-7 7 13-16,-3 12-78 0,-4 12-46 16,1 12 18-16,0 14 10 15,4 12-9-15,2 9-17 16,5 6-5-16,3 3 13 15,1-1 0-15,0-2-2 16,1-8-5-16,-1-6 6 16,0-7-10-16,0-6-17 0,0-11-3 15,0-7-16-15,0-8-27 16,1-7-19-16,0-11-18 16,-1-5-36-16,0-8-9 15,-6-10 8-15,-5-10-172 16</inkml:trace>
  <inkml:trace contextRef="#ctx0" brushRef="#br0">11382 12374 667 0,'20'-2'91'15,"6"1"25"-15,7 0 5 16,7 2-23-16,1 3-50 0,2 1-44 16,1-1-7-16,-3 1-29 15,-5-4 4-15,-3 0 9 16,-5-2 16-16,-6-2 5 15,-5-1 7-15,-3 3 38 16,-6 2 7-16</inkml:trace>
  <inkml:trace contextRef="#ctx0" brushRef="#br0" timeOffset="84205.777">12328 12323 662 0,'23'-4'230'15,"-5"0"-130"-15,-8 3 15 16,-6-1-18-16,-4 4-74 16,-11 6-6-16,-10 5-7 0,-5 3-10 15,-7 5 0-15,-2 4-2 16,-1 3 2-16,4 0 2 15,7 1 32-15,9-2 15 16,8-1-30-16,12-2-15 16,15-3 3-16,10-4 26 0,18-3 17 15,8-4-14-15,14-7-17 16,6-3-11-16,3-5-18 16,-3-5-100-16,-8-2-67 15,-13-1-104-15,-18 1-140 16</inkml:trace>
  <inkml:trace contextRef="#ctx0" brushRef="#br0" timeOffset="84566.7001">9359 12023 1347 0,'18'-1'12'0,"9"-3"-77"16,8-6-20-16,7-2-330 15</inkml:trace>
  <inkml:trace contextRef="#ctx0" brushRef="#br0" timeOffset="85925.746">14614 12340 609 0,'3'-13'95'16,"-2"2"-24"-16,-4 7 22 16,-5 1 26-16,-5 3-84 15,-3 5-17-15,-4 3 7 16,-3 5 15-16,-6 3 9 16,-1 5-16-16,0 4-14 0,-1 5 1 15,4-1-10-15,5-1-6 16,4-3-1-16,9-6-3 15,9-4 0-15,2-6-4 16,13-8-2-16,7-2 1 16,6-4 8-16,4-2 0 15,1 3 4-15,-2 3 8 0,-2 3 4 16,-4 13-13-16,-5 4-3 16,-2 4 11-16,0 1 1 15,-2-3-11-15,5-7-1 16,3-7-3-16,7-8 3 0,4-6 4 15,4-11-3-15,1-2-2 16,2-5-33-16,-6-3-20 16,-4-1 11-16,-1 0-1 15,-6-2 8-15,-3 5 14 16,-1 2 13-16,-3 4 5 16,-2 7 1-16,-2 5-2 0,-5 5 1 15,-1 2 0-15,-3 2 2 16,-1 6 2-16,-1 3 26 15,-2 6-6-15,0 4 0 16,-1 4 4-16,2 4-6 16,-1 4 5-16,1 2-5 0,-1 0-7 15,4-1-4-15,-1 3-5 16,0-2-2-16,-2 1 2 16,-2 1 5-16,-2 1 9 15,-9 2 1-15,-5 2-8 0,-4 3-4 16,-6 2-3-16,-3 1 2 15,-3 2-3-15,-3 1 1 16,-3 0 7-16,-1-1 1 16,-2-2-5-16,1-3-4 15,1-4 0-15,3-5-2 16,7-7-1-16,4-6 0 16,8-8 0-16,4-8 0 0,5-7-3 15,5-10-8-15,2-13 5 16,6-11 2-16,10-12 2 15,7-12 2-15,16-12 0 16,12-8 1-16,16-7 1 0,15-7 11 16,12 0-2-16,9 4-2 15,4 5 8-15,-6 10-2 16,-6 10-10-16,-13 14-8 16,-17 13-2-16,-19 16-10 15,-16 13 0-15,-16 12-1 16,-15 19-12-16,-21 12 27 0,-15 10 4 15,-11 7-5-15,-7 3 1 16,-3-1-11-16,5-6-25 16,8-6-56-16,11-11-76 15,12-10-147-15,13-10-310 0</inkml:trace>
  <inkml:trace contextRef="#ctx0" brushRef="#br0" timeOffset="86411.3704">15923 12483 657 0,'12'-4'114'0,"-10"6"-28"16,-4 6 10-16,-6 14-16 16,-6 7-63-16,-1 10-5 0,-2 7 18 15,-2 6 5-15,-3 4 2 16,1 1-9-16,-4 2-11 15,-4 0 13-15,-3 2 1 16,-5 0-8-16,0-1-12 16,-5-2-5-16,3-3-7 0,0-4-4 15,4-8-15-15,6-7-4 16,4-10 3-16,7-8 7 16,6-11 6-16,6-6-5 15,6-9 0-15,0-14 15 16,11-11 12-16,7-11 9 15,9-13-4-15,11-12-2 0,9-9 3 16,11-7 4-16,13-3 11 16,12 1 13-16,9 4-10 15,2 9-5-15,-1 7-3 16,-5 14-14-16,-14 12-14 16,-16 14-8-16,-15 13-6 0,-15 11 11 15,-15 11 0-15,-11 15-5 16,-15 10 8-16,-14 9 0 15,-11 6 1-15,-10 3-2 16,-5-2-2-16,-3-3-14 16,8-7-27-16,7-6-48 0,7-10-59 15,13-9-107-15,9-11-246 16</inkml:trace>
  <inkml:trace contextRef="#ctx0" brushRef="#br0" timeOffset="87087.8487">16681 12447 647 0,'2'5'80'16,"0"8"-45"-16,-4 6 52 0,-2 6-16 15,-5 6-41-15,-2 3 4 16,-3 3 8-16,-2-2-14 15,-1-3-15-15,0-4-8 16,0-3-3-16,2-6 1 0,-1-5-1 16,3-3-4-16,1-4-24 15,1-5 4-15,5 0 6 16,1-5 10-16,6-7 6 16,7-3-7-16,11-4 9 15,12-7 20-15,11-2 22 16,11-3 13-16,8-3-9 0,3 3 18 15,-1-1-20-15,-1 6-39 16,-10 2-15-16,-7 5-42 16,-9 4-4-16,-7 3 0 15,-8 4-19-15,-7 2-30 0,-4 2-9 16,-6-1 31-16,-3 6 34 16,-2-1 33-16,-5-2 29 15,-1 2 44-15,-1 2 30 16,0-1 2-16,-3 2-23 15,-1 0-22-15,-1 5-19 16,-3 2-7-16,1 4-10 0,-1 6-10 16,4 1 2-16,5 4 0 15,6-1 7-15,3 0 2 16,14-6 5-16,10-4 15 16,8-10 6-16,5-5-2 15,7-9-8-15,-1-10 10 0,0-4-14 16,-5-3-2-16,-9-2-4 15,-8-1-10-15,-13 2-3 16,-10 1 2-16,-11 1-1 16,-11 5-3-16,-7 6-13 15,-1 6-28-15,-2 6-38 0,2 5-60 16,7 6-68-16,7 2-223 16</inkml:trace>
  <inkml:trace contextRef="#ctx0" brushRef="#br0" timeOffset="91537.8446">17770 12606 182 0,'1'-9'311'16,"3"-1"-226"-16,-2 1 6 15,0 1-3-15,-4 2-29 16,-6 2-31-16,-3 3 25 0,-5 1-12 16,0 1-17-16,-1 4-3 15,3 2 1-15,1-1-12 16,4 2-8-16,2-1-2 15,0 3-3-15,-1-1 3 16,0 3 1-16,0 3 1 0,-3 1 4 16,2 1 8-16,2 2-4 15,2-1-8-15,4 1 0 16,0-4-1-16,4-2-1 16,5-3 2-16,2-1 7 15,2-7 11-15,0 0 2 16,3-4 17-16,1-5 5 0,2-4-12 15,-1-4-4-15,2-4-16 16,-1 0 22-16,0-1 9 16,-5 0-14-16,-3 6-7 15,-3 2 5-15,-3 6-9 16,-4 5-12-16,2 4-6 0,-4 8-11 16,2 6 16-16,2 1 6 15,1 3-5-15,6-2-1 16,4 0-3-16,3-4 0 15,1-3 0-15,4-3-1 0,-3-3 0 16,2 0-9 0,-1-2-49-16,-2-1-81 0,2-2-88 15,-1-1-112-15</inkml:trace>
  <inkml:trace contextRef="#ctx0" brushRef="#br0" timeOffset="92060.5277">18364 12594 527 0,'2'-5'177'16,"-2"-1"-51"-16,-1 0 23 0,0 0-16 15,-3 1-54-15,-3 3-42 16,-1 0-17-16,-3 1-3 15,-3 0 0-15,-3 2-2 16,-1 4-1-16,-2 1 0 16,-1 3 2-16,0 3 3 0,1 3-6 15,3 1-9-15,4 3-4 16,5 3-2-16,5 0 2 16,5 2 1-16,5-2 5 15,10-1 16-15,4-3 4 16,6-3-3-16,5-5-7 15,0-4-3-15,0-1-4 0,-1-4-4 16,-3-2-4-16,-2-4 0 16,-4-2-19-16,-1-4-39 15,-3-2-48-15,-2-6-61 16,-3-5-90-16,-2-4-137 0</inkml:trace>
  <inkml:trace contextRef="#ctx0" brushRef="#br0" timeOffset="93291.5736">18624 12056 600 0,'10'-23'43'16,"-5"6"43"-16,-1 9 64 16,-1 6-27-16,-3 8-48 15,-3 13-57-15,-1 7 3 16,-1 10 16-16,1 11 10 0,0 10-10 15,0 5-6-15,0 7 5 16,0 0-4-16,-3 0-5 16,1-3-16-16,-2-8-3 15,3-7-2-15,-5-8-4 16,4-5 1-16,1-7-3 0,1-7 2 16,3-4-1-16,0-7 0 15,1-4-1-15,0-4 1 16,5-2 2-16,2-6 5 15,4-6 9-15,2-5 6 16,4-4-16-16,0-3-3 0,1 0-3 16,1 2 1-16,-2 6 2 15,-4 6-2-15,-1 5 4 16,-5 3-7-16,-1 9-2 16,-3 5 1-16,1 3 3 15,0 2 1-15,1-1-1 0,1 0 0 16,1-5-1-16,4-2 2 15,2-3-1-15,3-3 2 16,2-2 2-16,3-4 1 16,1 3 5-16,3-3-2 15,3-6-3-15,2-1 0 0,0-4 0 16,1-1-1-16,0-5-2 16,-2 0 1-16,-4-1 1 15,-4-3 3-15,-4 2-1 16,-7 2 0-16,-4 1-2 15,-3 4-2-15,-2 3-1 16,-5 2-2-16,-3 4 0 0,-3 2-2 16,-2-1 2-16,-2 3 3 15,-2 4-4-15,0 5 1 16,0 2-3-16,2 2 1 16,2 4 0-16,3 2 0 15,2 1-2-15,5 1 5 0,2-1 0 16,5-1 4-16,7-3 1 15,0-3-1-15,3-2 0 16,3-3 5-16,2-4-3 16,0-4 5-16,2 0-2 0,2-2-2 15,0-6-3-15,2-2 2 16,-1-2-2-16,3-2-2 16,0-2-1-16,0-1-3 15,-1 0 2-15,-1-2 0 16,-3 4-2-16,-4 0 1 15,-3 2-1-15,-2 1 3 0,-3 2-2 16,0 0 3-16,-1 3-3 16,1-2 0-16,0 3-3 15,0 2 2-15,0 0 0 16,-2 2 0-16,-1 1 0 16,-1 0-2-16,-1 6-1 0,-2 2 2 15,0 3 0-15,0 1 2 16,0 0 0-16,0 3-1 15,-1 0 1-15,-1 0 0 16,1 1 0-16,-1 0-1 16,-2 0 1-16,2 1 0 0,-3-2-1 15,0-1 2-15,-2-2 0 16,1-3-1-16,2-2 0 16,-4-3-1-16,-2-1 3 15,-4-2 0-15,-3 0 1 16,-3 0-1-16,-5-2-2 0,-1 0 1 15,1-2-4-15,1 2-9 16,1 1-1-16,6 0 9 16,4 0 3-16,5 3-1 15,4-1 0-15,4-1 0 16,9 1-3-16,6 0 14 16,8-2 2-16,5 1 2 0,4 2 6 15,1-2 0-15,-2 1 0 16,-2-1-6-16,-4-1-11 15,-5 1-15-15,-5 1-29 16,-6-1-24-16,-3 1-43 0,-3-2-60 16,-3 1-103-16,-3-2-207 15</inkml:trace>
  <inkml:trace contextRef="#ctx0" brushRef="#br0" timeOffset="103454.7953">5318 4328 302 0,'2'0'273'0,"-2"-1"-264"0,0 1 2 15,0 0 9-15,0-3 10 16,0 2-10-16,1 1 11 16,-1 0 49-16,0-2 38 15,-1 2-15-15,-5 0-28 16,0 2-21-16,-3 2-19 0,-2 3-15 15,-2 0-7-15,2 2-5 16,-2 1-4-16,-1-3-1 16,1 4 0-16,-3 2 1 15,-1 0-1-15,-2 4 0 16,-2 1 0-16,-1 4 4 16,-4 2-5-16,0 2 1 0,0 2 2 15,0 3-4-15,4-3 3 16,-2 1 0-16,5-2 1 15,2-3-1-15,1 2-1 16,3-4 0-16,1 2-1 16,3-1 1-16,-2 1 0 0,0-1 1 15,4-2 1-15,-1-1-3 16,3 1 0-16,0-2-3 16,2-5 0-16,0 0 1 15,2-4 1-15,1-1-1 16,0-2 1-16,-3-1 2 0,3-2-1 15,0-1-1-15,0-1 0 16,0 0 0-16,0-2-1 16,0 0-1-16,0 0-2 15,0 0-31-15,0-4-5 0,3-3-8 16,-2-2-17-16,1-4-41 16,-2-2-54-16,0 0-70 15,0-3-250-15</inkml:trace>
  <inkml:trace contextRef="#ctx0" brushRef="#br0" timeOffset="103792.8863">4743 4701 511 0,'-7'5'52'0,"2"4"2"15,2 3 16-15,-2 6-17 16,0 4 0-16,1 4-12 16,-3 5-3-16,-2 5 1 15,-1 2 3-15,-1 2-10 0,2-2-6 16,-1-1 0-16,5-3 1 16,4-3-5-16,1-7-8 15,8-4-7-15,4-7-1 16,3-4 1-16,7-8 10 15,3-1 28-15,5-11-5 16,4-8-18-16,0-3-8 0,2-1-6 16,-1 0-7-16,0-1-51 15,-1 4-112-15,-6 2-141 16,1-1-183-16</inkml:trace>
  <inkml:trace contextRef="#ctx0" brushRef="#br0" timeOffset="104609.0644">7362 4307 590 0,'2'-4'84'0,"-2"1"-24"16,0 2 49-16,0 1-7 0,-5 0-63 15,-2 7-25-15,-1 0 10 16,-3 3 3-16,-1 1-10 15,-4 5-2-15,3 1-5 16,-5 1 2-16,0 7-5 0,-4 3-2 16,-1 2 2-16,0 5 2 15,-2 1 4-15,0 5-3 16,0-1-3-16,0 1-4 16,4 0 0-16,2-1-3 15,2-5 16-15,5 1-4 16,2-2-5-16,2-3-2 0,4-2 4 15,-1 2-2-15,3-3 0 16,1-2-2-16,1-2-2 16,0-4-1-16,0-5-3 15,1-3 2-15,1-5-3 0,2-3 3 16,-1-1-2-16,0-3-19 16,1-3-14-16,1-4-5 15,-3-4-33-15,0-3-50 16,0-2-86-16,-2-7-118 15</inkml:trace>
  <inkml:trace contextRef="#ctx0" brushRef="#br0" timeOffset="104892.7277">6907 4809 629 0,'-4'0'34'16,"-1"11"33"-16,3 8 19 0,1 6-44 15,1 9-3-15,0 6 16 16,2 0-7-16,3-2-2 16,0-4-1-16,2-5 3 15,0-7-6-15,4-9-19 0,3-4-8 16,3-9-1-16,7-2 10 16,7-15 10-16,4-6-8 15,4-5-17-15,4-2-6 16,0-1 0-16,2 2-12 15,-4 4-106-15,-2 3-42 0,-2 1-170 16</inkml:trace>
  <inkml:trace contextRef="#ctx0" brushRef="#br0" timeOffset="105711.7209">9642 4286 552 0,'0'-4'101'15,"0"1"-47"-15,-2 0 44 16,-2 3-56-16,0 0-2 0,-2 2-2 16,-2 4-1-16,1 2 3 15,-3 6-9-15,-1 3-1 16,-1 3-1-16,0 7-6 15,-2 4-7-15,0 4 2 16,1 4-2-16,0 2-5 0,6 0-9 16,-2-1-1-16,4-3 1 15,2-3 1-15,2 1 1 16,1-3 1-16,0-1 5 16,0-1 7-16,1-2 5 15,2 2 1-15,1-2-9 0,2-1-2 16,-2-4-4-16,2-1-4 15,-1-4-2-15,0-2 0 16,0-4-1-16,-1-3 0 16,-1-4 1-16,-2-2 0 15,-1 0 0-15,0-3-5 0,0 0-11 16,0 0-9-16,0-4-27 16,-1-3-74-16,-3-3-63 15,-4-3-29-15,-1-1-120 16</inkml:trace>
  <inkml:trace contextRef="#ctx0" brushRef="#br0" timeOffset="106055.0186">9275 4847 741 0,'0'7'66'0,"0"7"-53"15,1 6 58-15,5 6-11 16,2 2-34-16,2 2 5 16,3 1 5-16,1-3-7 0,1-3 8 15,2-3 8-15,-3-5 2 16,1-2-1-16,-3-3 3 16,1-4-11-16,-1-4-13 15,2-3-11-15,1-1 2 16,3-11 5-16,3-9 6 15,4-7-1-15,5-11-8 0,1-3 2 16,1-1-3-16,-3 3-10 16,-3 6-2-16,-4 6-7 15,-6 10-17-15,-2 6-24 16,-5 5-89-16,-5 6-159 16,-4 0-386-16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16:01.055"/>
    </inkml:context>
    <inkml:brush xml:id="br0">
      <inkml:brushProperty name="width" value="0.05292" units="cm"/>
      <inkml:brushProperty name="height" value="0.05292" units="cm"/>
      <inkml:brushProperty name="color" value="#FF0000"/>
    </inkml:brush>
  </inkml:definitions>
  <inkml:trace contextRef="#ctx0" brushRef="#br0">3347 2632 673 0,'0'12'178'16,"0"-2"-202"-16,0 3 27 15,4-3 48-15,3 4 14 0,4-1-3 16,0 0-11-16,4-1 2 15,1 1 8-15,0 2-15 16,4-1-14-16,-4 4 3 16,-1-2-1-16,-2 2-21 15,2-2 0-15,-1 1 3 0,-1-3-2 16,1-1-3-16,-2-2-2 16,1-1-1-16,-4 0-3 15,2-3-2-15,-1 4-2 16,-3-2-1-16,1-2 0 15,-3 1-3-15,1-1-12 16,-4-1-3-16,0-4-10 0,0 0-20 16,0-2-32-16,1 0-29 15,-2-4-47-15,2-7-17 16,-1-3-64-16,2-7-195 16</inkml:trace>
  <inkml:trace contextRef="#ctx0" brushRef="#br0" timeOffset="399.3908">3795 2475 523 0,'0'-6'364'16,"-4"4"-370"-16,-5 4 31 16,1 10 82-16,-2 3-50 15,0 8 1-15,-2 0 10 16,-3 8-6-16,-1 3-9 15,-6 4 5-15,-4 1-19 16,-4 4-10-16,-2 1-8 0,-7 2-8 16,-2 0-1-16,-4 2-2 15,-2-1-4-15,0-3-4 16,-4 0 0-16,7-3 0 16,4-8 0-16,5-7 0 0,11-5 0 15,3-7-1-15,9-7 1 16,4-3-2-16,6-2-6 15,2-1-19-15,2-1-30 16,3 0-23-16,6-3 5 16,2-1-22-16,3-2-13 0,2-5 1 15,3-2 0-15,1-1-11 16,0-3-7-16,-2-3-61 16,-1 0-9-16</inkml:trace>
  <inkml:trace contextRef="#ctx0" brushRef="#br0" timeOffset="659.3258">3257 2891 681 0,'-14'3'23'0,"4"-3"29"16,5 0 84-16,5 0-30 0,7 0-34 15,11 0-64-15,11 0 83 16,7 0 2-16,15 0-8 15,3 0-29-15,6-3-12 16,2 0-2-16,-6 2-22 16,-5-1-15-16,-8 2-6 0,-7 0-9 15,-7 2-24-15,-4 1-7 16,-5 1-18-16,-7-3-40 16,-6-1-95-16,-5 0-57 15,-2-4-98-15</inkml:trace>
  <inkml:trace contextRef="#ctx0" brushRef="#br0" timeOffset="921.5012">3493 2589 910 0,'-4'14'26'16,"4"9"-16"-16,0 9 59 15,4 12 23-15,6 6-13 16,-3 6-33-16,2 2 1 0,2-3-4 16,-6 0-20-16,1-5-15 15,-2-6-4-15,-2-1-1 16,-2-8-2-16,1-6 0 16,-1-4-2-16,2-6-21 15,-1-6-35-15,2-8-55 0,-2-3-48 16,-1-4-65-16,0-9-98 15</inkml:trace>
  <inkml:trace contextRef="#ctx0" brushRef="#br0" timeOffset="1456.9482">3427 2521 805 0,'-13'-13'8'0,"-3"7"-12"16,-2 6 74-16,-4 7 7 15,-1 10-39-15,-1 9 2 16,-1 8 24-16,0 11-10 16,3 12-4-16,5 7-6 15,5 7-17-15,5 4-4 16,3 3 4-16,4-2-10 0,0-4-7 15,4-7-2-15,5-9 0 16,7-7 1-16,0-11-6 16,10-7-1-16,0-6 8 0,5-9 1 15,6-6-1-15,2-7 4 16,7-3 1-16,3-13-3 16,4-7 3-16,2-11-4 15,2-5-1-15,2-10-2 16,-5-4 0-16,-5-2 0 15,-4-4 1-15,-9 2-5 0,-9 0-2 16,-10 3-6-16,-8 2-1 16,-9 1 1-16,0 4-4 15,-14 0 5-15,-9-2-6 16,-2 5-5-16,-7 3 1 16,-5 1 2-16,0 7-2 0,-7 5 2 15,1 10 1-15,-3 7-9 16,-2 8-10-16,-1 10-8 15,0 11-18-15,3 8-43 16,0 5-25-16,-1 3-55 16,2 2-169-16</inkml:trace>
  <inkml:trace contextRef="#ctx0" brushRef="#br0" timeOffset="3323.8866">5082 2900 627 0,'1'-6'109'16,"-1"1"2"-16,0-1 49 16,-3 4-71-16,-2-2-47 15,0 4-13-15,-2-3 3 16,-2 3-3-16,0 0-2 15,-7 0 12-15,-3 3-4 0,-2 5-11 16,-3 3-1-16,-3 1-10 16,1 4-7-16,2 1 0 15,3 0-4-15,5 3-1 16,4 0 1-16,6 3-1 16,6 2-3-16,0 2 6 15,9 0 4-15,5 0 0 0,5-4 0 16,4-2 10-16,5-4-5 15,4-4 4-15,3-2 4 16,4-2-5-16,-2-3-5 16,1-1-8-16,0-3 2 0,-3-1-3 15,-1-1-4-15,-4 0-18 16,-3 0-22-16,-1-3-28 16,-3-4-13-16,-7-1-20 15,-2-3-16-15,-7 0-48 16,-4-6-131-16</inkml:trace>
  <inkml:trace contextRef="#ctx0" brushRef="#br0" timeOffset="3524.2149">5208 2934 715 0,'-8'-7'143'15,"1"1"-87"-15,-3 5 50 16,1 1-21-16,-4 11-33 15,-4 9-10-15,-1 6-2 16,-8 7 9-16,-2 6-8 16,-3 3-8-16,-2 0-9 0,2-4-15 15,3-3-3-15,4-6-4 16,6-5-6-16,6-5-40 16,7-5-54-16,5-7-68 15,3-4-83-15,7-3-197 0</inkml:trace>
  <inkml:trace contextRef="#ctx0" brushRef="#br0" timeOffset="3979.2032">5627 2848 286 0,'0'-2'340'16,"0"0"-249"-16,0 2 56 15,0 0-5-15,5 13-85 16,2 9-23-16,3 9 27 0,-1 5-9 15,2 6 0-15,0 0-6 16,0-2-6-16,-4-3-15 16,0-9-6-16,1-6 1 15,2-6-8-15,3-8-8 16,5-8 0-16,7-7 5 0,10-12 15 16,5-7 2-16,8-7-15 15,2-3-1-15,0 3 14 16,-2 4-4-16,-7 6-15 15,-7 6-18-15,-4 11-86 16,-6 5-64-16,-7 1-102 0,-1 0-299 16</inkml:trace>
  <inkml:trace contextRef="#ctx0" brushRef="#br0" timeOffset="4324.0225">6535 2882 1020 0,'2'-9'67'0,"-4"0"-63"15,-3 2 51-15,-4 2-16 0,-5 3-3 16,-3 1 2-16,-4 1 3 16,-1 2-2-16,-3 7 1 15,-2 4-1-15,-1 5 0 16,2 5-12-16,2 2-9 15,7 5-6-15,4-1-10 0,8 2-2 16,5-1 0-16,9 0-2 16,10-5 1-16,6-1 0 15,5-8 2-15,7-6 14 16,1-3 3-16,3-4-11 16,-1-3-3-16,-1-3-42 0,-3-1-44 15,-6-3-15-15,-3-2-29 16,-5 2-41-16,-6-6-71 15,-3-1-112-15</inkml:trace>
  <inkml:trace contextRef="#ctx0" brushRef="#br0" timeOffset="4481.4824">6667 2908 669 0,'-6'-7'93'15,"-2"7"0"-15,-7 3 46 16,-6 14-94-16,-9 7 27 0,-7 6 3 15,1 3-4-15,-1 1-18 16,4-3-26-16,9-5-21 16,6-5-13-16,12-4-58 15,4-6-29-15,2-2-61 16,8-5-146-16,10-4-210 0</inkml:trace>
  <inkml:trace contextRef="#ctx0" brushRef="#br0" timeOffset="4895.8715">7060 2963 392 0,'-7'0'38'0,"-1"2"55"0,2 2 87 16,2-2-43-16,0 0-11 15,3 3-31-15,1 1-8 16,4 2-22-16,1 4-2 16,4 4-24-16,0 4-25 15,1 3 5-15,-2 5 14 0,-3 1-8 16,-3-3-4-16,-2 2-9 16,-4-4 0-16,-3-3 4 15,-1-8-1-15,2-3 0 16,1-4-2-16,3-6-7 15,2-3 1-15,2-10-2 16,9-7-18-16,8-7 4 0,9-4 2 16,8-3-1-16,7 3 6 15,0 1 9-15,-1 9 9 16,-2 4-12-16,-4 11-59 16,-6 3-55-16,-3 0-143 15,-2 2-215-15</inkml:trace>
  <inkml:trace contextRef="#ctx0" brushRef="#br0" timeOffset="5192.1251">7571 2904 687 0,'0'7'338'15,"3"3"-301"-15,5 7 20 0,4 1 39 16,3 8-21-16,3 0-35 16,2 2-8-16,5-1-2 15,-1-2-4-15,1-3-8 16,2-3-8-16,0-4-6 16,-3-2-1-16,2-1-18 0,1-6-43 15,-2-4-42-15,0-2-69 16,2-3-64-16,-1-10-8 15,3-4-35-15</inkml:trace>
  <inkml:trace contextRef="#ctx0" brushRef="#br0" timeOffset="5373.527">8155 3008 613 0,'1'0'186'16,"-4"11"-84"-16,-14 5 12 16,-5 8-32-16,-11 11-15 15,-10 4 8-15,-10 10-10 16,-9 5-15-16,-9 6-21 0,-4 1 3 15,-1 3-10-15,5-3-15 16,8-3-8-16,9-4-1 16,11-7-30-16,9-6-37 15,8-8-57-15,7-6-67 16,10-10-90-16,9-10-293 16</inkml:trace>
  <inkml:trace contextRef="#ctx0" brushRef="#br0" timeOffset="5995.3872">9985 3380 613 0,'3'0'88'15,"-2"0"54"-15,2 0 4 16,-3-3-53-16,2-5-16 16,0-4-18-16,1-5-9 15,0-3-15-15,1-6 8 0,0-5 4 16,-1-7-21-16,-2-5-10 15,-1-8-10-15,0-4-3 16,0-8-2-16,-4 1-4 16,2-1 0-16,1 2-4 15,1 5 2-15,3 8 0 0,5 5 6 16,5 7-1-16,4 5 2 16,5 4 9-16,7 6 2 15,7 5 5-15,6 6 1 16,5 6 5-16,5 4-12 15,2 11-4-15,-1 6-2 16,-4 2-2-16,-3 2-2 0,-6 2 2 16,-7-3-4-16,-7 1-40 15,-9-3-9-15,-9 2-19 16,-8 0-56-16,-11 0-59 16,-14 1-51-16,-11-2-184 15</inkml:trace>
  <inkml:trace contextRef="#ctx0" brushRef="#br0" timeOffset="6460.285">10099 2933 877 0,'12'9'78'0,"13"-3"42"16,11-2 53-16,12-2-53 16,8-1-38-16,5 0-21 15,2 0-21-15,1 0-27 16,-4-1-32-16,-4 4-64 15,-5-2 4-15,-5 0 7 0,-3 1-16 16,-7-3 9-16,-7 0 15 16,-4 0 1-16,-8 0 42 15,-7 2 28-15,-8-2 21 16,-4 4 60-16,-9 3 21 16,-8 3-45-16,-7 3-50 0,-4 7-7 15,-1 1 5-15,-1 3-2 16,4 2-1-16,4 1 10 15,7-2-1-15,7-2-3 16,8 1-3-16,3-4-8 16,11-3 1-16,11-3-2 0,4-3-3 15,8-3 1-15,5-4 4 16,0-4-1-16,4 0-1 16,-4-2-62-16,-3-2-37 15,-4-4-27-15,-3-1-53 16,-5-2-117-16,-4-3-227 0</inkml:trace>
  <inkml:trace contextRef="#ctx0" brushRef="#br0" timeOffset="6590.2582">10937 3087 91 0,'-18'3'789'0,"-3"5"-700"15,-7 5 3-15,-3 3 31 16,-3 3-47-16,0-1-28 15,3 2-28-15,5-6-18 16,6 1-6-16,9-3-27 0,8-2-56 16,3 0-64-16,6-4-77 15,7-1-136-15</inkml:trace>
  <inkml:trace contextRef="#ctx0" brushRef="#br0" timeOffset="7057.048">11448 3141 556 0,'-10'-6'135'15,"-1"2"-139"-15,0 0 68 16,3 1 67-16,0 2-51 15,0 1-15-15,0 0 1 16,-3 4-11-16,0 2-8 0,-2 5-15 16,-3 2-15-16,2 4 8 15,-1 0-2-15,3 4-16 16,1-1 0-16,4 0 9 16,3-1 2-16,3-1-3 0,1-5-8 15,5-2-2-15,8-7-4 16,4-4 0-16,4 0 3 15,4-7 1-15,3-4 1 16,3-1-3-16,-2 1 1 16,-4 1 0-16,-1 6 13 15,-4 2-11-15,-4 4-12 0,-2 6 14 16,-2 1-1-16,1 4-6 16,-3-4 0-16,1 0 3 15,0-3-2-15,-1-2-5 16,0-4-16-16,3 0-21 15,1-1-66-15,2-5-88 0,2-5-112 16,1-2-154-16</inkml:trace>
  <inkml:trace contextRef="#ctx0" brushRef="#br0" timeOffset="7945.0486">12397 2569 560 0,'0'-3'133'0,"-10"7"-63"0,-2 16 26 15,0 13-16-15,0 8-8 16,3 9-7-16,4 7-10 16,3 5 5-16,2 1-5 15,0-1-14-15,0-1-3 16,2-4-9-16,-1-6-10 0,0-7-2 15,-1-2 2-15,0-7-1 16,0-7-2-16,0-8-3 16,-1-3-6-16,0-7-4 15,0-7-5-15,-1-3-26 16,-1-7-7-16,-3-10-4 0,-5-6-28 16,-4-4-49-16,-2-4-34 15,-3-2-20-15,-1 3 18 16,1 5 99-16,3 5 47 15,5 7 69-15,7 4 37 16,3 5 1-16,2 0-38 16,2 4-18-16,10 0-3 0,7 0 52 15,8 1 5-15,9 4-12 16,7 0-18-16,7 1-11 16,5 1-19-16,-1-1-28 15,0 1-9-15,-3-3 0 16,-6-1 0-16,-6 0 2 0,-7-3-4 15,-9 0 1-15,-5 0 4 16,-8 0-5-16,-6 0-1 16,-4 7-12-16,-5 1-6 15,-4 4 26-15,-2 5 2 0,-2 0-1 16,3 1-2-16,3-1 1 16,2-1-5-16,5-4 3 15,2 0-1-15,2-3-3 16,5-5 1-16,2-1 0 15,4-3 1-15,4 0 1 0,5-7 1 16,3-5 0 0,5 0-2-16,1-3 1 0,0 2-3 15,-1 1 0-15,-1 2 0 16,-4 4-2-16,-3 5 0 16,-3 1-4-16,-4 4 5 15,-5 7-4-15,-3 1 1 0,-4 5-2 16,-4 0 3-16,-2 1 10 15,-1 1-1-15,-4-4-1 16,0-2 3-16,0-4-3 16,2-4-1-16,1-1-5 15,3-4 4-15,1-2-1 0,3-8-8 16,8-3-10-16,6-6 1 16,9-2 8-16,6 0 4 15,5 1 2-15,5 1-1 16,1 4-35-16,1 2-53 15,-2 5-23-15,-4 2-101 0,-2-1-38 16,-6 1-97-16</inkml:trace>
  <inkml:trace contextRef="#ctx0" brushRef="#br0" timeOffset="8402.9832">13865 3039 366 0,'4'-4'281'15,"0"-1"-214"-15,-3 3 13 16,0 1 21-16,1 1-9 0,-3 0-36 15,-4 0-16-15,-3 0 25 16,-1 2-10-16,-6 1-7 16,1 4-4-16,-7 0-10 15,0 0-9-15,-6 4 1 16,-2 4-2-16,-2 2-3 16,1 1-9-16,2 6-6 0,5-1-3 15,5 1 1-15,4 0 0 16,10-1-6-16,6 0 0 15,9-2-1-15,12-3 4 16,8-3 4-16,8-4 15 16,5-2 11-16,2-4-9 0,-1-2-3 15,-3-3-11-15,-7 0-4 16,-6-3-9-16,-5-1-22 16,-5-3-12-16,-6 1-35 15,-5-2-26-15,-3-1-62 0,-5 1-44 16,-4 0-119-16</inkml:trace>
  <inkml:trace contextRef="#ctx0" brushRef="#br0" timeOffset="9055.5175">13902 3096 789 0,'2'0'166'0,"-3"3"-175"16,-2 5 6-16,1 8 91 16,-4 1 6-16,-3 1-32 15,-2 6 18-15,-7-2-10 16,-4-1-24-16,0-1-24 0,-4-2-18 15,-1-1-50-15,2-1-101 16,6-3-225-16</inkml:trace>
  <inkml:trace contextRef="#ctx0" brushRef="#br0" timeOffset="12664.0289">16355 3046 589 0,'2'-9'57'0,"0"0"-12"0,-2 1 65 16,-1 4 16-16,-4 1-63 15,-1-2-5-15,-2 5-6 16,-3 0-14-16,-2 0-11 0,-2 0-12 16,-3 5-6-16,-3 3 4 15,-4 4-2-15,1 1-6 16,-2 5-3-16,3 1 2 16,3 0 0-16,5-1-4 15,6-4-2-15,5-3-3 16,5-5 1-16,6-5-14 15,5-1 10-15,6-8 18 0,0-3-2 16,4 1 4-16,-1 4 8 16,-1 5 4-16,-2 6-12 15,-5 15-11-15,0 13 15 16,-4 8 4-16,-3 6-4 0,-3 4-11 16,-1 3 1-16,-5 0 6 15,-1-2-8-15,-6-2-1 16,-6-3 1-16,-2-4-3 15,-5-4 3-15,-3-3-2 16,-3-5-5-16,-2-2 2 0,-1-7 2 16,-2-3-10-16,-1-9-8 15,2-3 0-15,4-7 2 16,4-5-5-16,6-8 7 16,9-6 1-16,8-2 10 0,4-6-4 15,13 1 14-15,6-7-6 16,10-2 3-16,9-5 9 15,7-5 4-15,5 1 10 16,6-2-10-16,3 1-4 16,-1 4-9-16,-3 1-1 15,-1 3 2-15,-1 3 10 16,-5 3 0-16,-3 2-1 0,-6 3-4 16,-3 1-7-16,-8 4-2 15,-7 2 0-15,-5 5 0 16,-6 0 1-16,-3 2 1 15,-4 3-1-15,-2 0 0 0,-2 3-2 16,1 2-2-16,-3 0 2 16,-1 0-2-16,1 1 1 15,-2-3 1-15,-1 3 1 16,-4 0-1-16,4-1-2 16,-3 2-2-16,-1 0-1 15,-1 1 1-15,-1 1 2 0,1 0-1 16,-1 0 1-16,-2 1-2 15,1 4 1-15,0 1 0 16,-2-1 3-16,3 3 1 16,-1-1-1-16,2 3-3 15,1 1 2-15,0 5-3 0,-1 5 0 16,1 5 1-16,3 0 2 16,1 4 2-16,4-2 6 15,3 0-3-15,5-8-3 16,6-2 0-16,3-4 0 15,2-2 3-15,2-6 4 16,0 1 4-16,1-3 3 0,1-4-4 16,-3 0-2-16,2 0-5 15,-1 0-1-15,0-8 0 16,2-1 0-16,0 0-1 16,-2-2 0-16,0 0-2 0,-2-2 1 15,-3 2-1-15,-1-1 0 16,-3 2 1-16,1 0-3 15,-1-1 1-15,0-2 0 16,3-1-1-16,-1-3-1 0,3 1-4 16,0-5 0-16,4-2-1 15,-1-1 3-15,-1 3 3 16,0-2 2-16,-1-1-1 16,-2 4 1-16,-2-4 0 15,-2 0 2-15,-2-2-4 16,1-1 2-16,-1-3-1 0,-1-2-5 15,0-2 1-15,-1-2 2 16,-3 0 3-16,-2 0-1 16,-2 7 2-16,0 4-3 15,-1 4 2-15,-3 8 1 16,-1 3 3-16,-2 8-5 0,-1 4-6 16,1 15-6-16,-2 11 1 15,4 13 6-15,-1 13 4 16,2 6 3-16,2 7 11 15,0 1 1-15,1-5 0 16,4-5-3-16,0-9-4 0,1-4-5 16,0-9 0-16,0-6 1 15,-1-8-13-15,1-7-24 16,-2-5-18-16,-2-7-42 16,-1-3-49-16,-3-9 4 15,-10-6-106-15,-5-11-245 16</inkml:trace>
  <inkml:trace contextRef="#ctx0" brushRef="#br0" timeOffset="12793.2096">17048 2927 1015 0,'19'-4'25'0,"8"4"-16"16,9 0 101-16,8 4-32 16,0 4-36-16,3 2-27 15,-3 1-12-15,1 0-126 16,-6-1-119-16,-2-2-64 15,-2-1-42-15</inkml:trace>
  <inkml:trace contextRef="#ctx0" brushRef="#br0" timeOffset="13324.9222">17876 2978 688 0,'-9'-9'30'16,"1"1"47"-16,-2-1 61 16,-1 1-58-16,-2 2-13 15,-2 1-8-15,-1 4-9 16,-1 1-8-16,0 6 4 16,0 1-11-16,1 6-12 0,5 5-9 15,5 4-10-15,4 5-7 16,7 0-1-16,11 4 3 15,7-1 1-15,3 1 2 16,2-4 6-16,0-3 12 16,-5-3 2-16,-8-2-9 15,-5-5 1-15,-9 2 0 0,-8-3-3 16,-12-2-3-16,-8-1-2 16,-6-2 3-16,-3-2-1 15,-6-3-1-15,1-3-16 16,1-3-87-16,4-3-93 0,8-2-98 15,6-1-189-15</inkml:trace>
  <inkml:trace contextRef="#ctx0" brushRef="#br0" timeOffset="13878.2479">19454 3213 715 0,'-5'-6'44'16,"-1"0"57"-16,-2 1 23 15,0 3-60-15,-4 0-45 0,-5 2 22 16,-3 4 2-16,-1 7-4 16,-4 3-10-16,2 7-6 15,3 0 4-15,7 2-14 16,5 1-6-16,8-2-4 15,1-3-1-15,11-4-2 16,5-4 3-16,4-8 9 0,5-3 5 16,3-3-1-16,2-7 4 15,3-4-2-15,-3 1-6 16,0 3 16-16,-4 6-1 16,-3 4-7-16,-3 8-18 15,-5 6-3-15,-2 5-1 0,-1 2 3 16,3-2-14-16,1-5-28 15,6-3 8-15,4-4-1 16,2-4-42-16,3-3-78 16,3 0-117-16,-1-4-202 15</inkml:trace>
  <inkml:trace contextRef="#ctx0" brushRef="#br0" timeOffset="14324.1144">20991 3021 768 0,'-4'-9'111'16,"-9"-1"-70"-16,-2 6 56 15,-7 0-21-15,-3 2-44 16,-2 2 13-16,-3 6 7 16,4 3-9-16,4 4-9 0,7 6-21 15,10 5-20-15,6 2 0 16,15 2 3-16,7 5 4 16,8-1 1-16,2-1 17 15,2 1 11-15,-4-4-4 16,-7-5-7-16,-5 1 4 0,-7-4 1 15,-4-6-3-15,-6-1-3 16,-3-3-7-16,-7-3-4 16,-6 0 5-16,-8-2 5 15,-5-1-3-15,-6-2-5 16,-3-1-1-16,-2-1-5 16,0 0-21-16,1-2-23 0,9-3-4 15,6 3 6-15,10-1-14 16,9 0-27-16,9 3-74 15,12-3-97-15,13-1-6 16,5-2-138-16</inkml:trace>
  <inkml:trace contextRef="#ctx0" brushRef="#br0" timeOffset="14759.1268">21404 3245 804 0,'1'-6'58'0,"-5"5"-59"15,-10 1 63-15,-3 0-53 16,-7 4 14-16,2 3 23 16,-3 6-6-16,1 1 14 15,3 2-3-15,3 1-9 0,5 0-22 16,6 1-12-16,4-5-11 16,2-3 2-16,6-4-8 15,7-2 2-15,5-4 15 16,3-3 6-16,3-4-6 15,4 0-4-15,-2-1 1 16,-2 2 12-16,-3 6 36 0,0 0-2 16,-2 8-21-16,-1 5-20 15,0 4-4-15,2-3 0 16,-1 1-4-16,0-4 0 16,-4-3 1-16,-1-2-1 15,0-6 0-15,-4 0-16 0,-2 0-34 16,0-4-27-16,-3-4-42 15,-1-4-82-15,3-8-94 16,-1-1-339-16</inkml:trace>
  <inkml:trace contextRef="#ctx0" brushRef="#br0" timeOffset="14858.9946">21603 3238 921 0,'0'6'76'0,"5"5"-90"16,4 5 87-16,3 5-7 15,4 3-13-15,0 1-10 16,6-2-17-16,-3-3-8 0,2-4-10 16,-2-5-7-16,-1-4-5 15,0-4-31-15,-1-3-43 16,1 0-109-16,0-11-221 16</inkml:trace>
  <inkml:trace contextRef="#ctx0" brushRef="#br0" timeOffset="15057.08">21969 3292 713 0,'-17'18'346'0,"-5"6"-342"0,-6 5 59 15,-6 4 60-15,-5 6-26 16,-4 4-22-16,-2 0-19 16,1 0-29-16,-1 0-18 15,0-2-8-15,2-4-31 16,4-1-31-16,3 0-31 15,0-4-76-15,-2-1-112 0,1-2-260 16</inkml:trace>
  <inkml:trace contextRef="#ctx0" brushRef="#br0" timeOffset="16053.8155">4793 4520 544 0,'0'-4'174'0,"0"-1"-159"16,0 4 20-16,0 1 107 15,-1 1-44-15,0 14-56 0,-2 7-21 16,-2 8 31-16,-3 9 1 16,1 5-21-16,-2 6-8 15,1-4-10-15,5-4-6 16,3-5-5-16,1-6-4 16,10-7-1-16,4-8 2 15,7-6 6-15,0-5-6 0,3-5 11 16,2-5-5-16,0-8-52 15,-2-6-70-15,-5-6-102 16,-7-7-298-16</inkml:trace>
  <inkml:trace contextRef="#ctx0" brushRef="#br0" timeOffset="16207.947">4860 4338 1218 0,'-9'-8'23'0,"1"1"-27"15,8 7 25-15,6 0-15 16,5 9-88-16,4 5-32 16,6 4-62-16,3 3-208 15</inkml:trace>
  <inkml:trace contextRef="#ctx0" brushRef="#br0" timeOffset="16545.0566">5264 4684 899 0,'5'18'93'0,"-4"-2"-106"15,-1 5 14-15,0 1 54 16,-4-1 6-16,-2 0-29 16,2-4 16-16,1-3-9 15,2-7-19-15,1-3-13 16,0-4-9-16,2 0-3 0,6-9 15 15,3-3 0-15,9-2-5 16,1 1-2-16,3-2-2 16,3 5 4-16,2 4 15 15,0 6 18-15,-5 6 3 16,1 6-10-16,-7 5-18 0,-1 2-5 16,-4 1-1-16,-2 0-3 15,0-2 0-15,3-3-36 16,-1-3-49-16,2-2-43 15,1-3-102-15,-1-7-263 0</inkml:trace>
  <inkml:trace contextRef="#ctx0" brushRef="#br0" timeOffset="17462.2091">6924 4628 245 0,'-9'-1'629'0,"-5"-2"-570"15,-2 3 11-15,-2 0 24 0,-2 7-18 16,-2 3-27-16,-5 6-14 16,2 5-16-16,1-1-11 15,4 4-5-15,6-1 3 16,8-1 12-16,6-3-14 16,6-2-5-16,11-6-2 0,4-2 7 15,4-9 21-15,4-3 2 16,5-11-2-16,3-10-1 15,6-5-8-15,1-13-9 16,3-4-2-16,-2-5-1 16,0-3-1-16,-5-1-1 0,-4-2 1 15,-9 1-1-15,-7 2-3 16,-9 5-9-16,-7 2-2 16,-4 12 2-16,-4 7 6 15,-5 10 0-15,-3 11-2 16,-3 7-2-16,-4 13-1 0,-1 11 5 15,-4 10 4-15,0 8 4 16,3 7 0-16,4 2-5 16,4 3-1-16,8-2 2 15,5-2 0-15,2-6 0 16,9-4-2-16,3-6 0 0,5-8 1 16,5-5-1-16,3-7 6 15,5-7 7-15,7-7 5 16,3 0-3-16,4-11-3 15,1-5-4-15,-2-2-1 16,-3-4-2-16,-7 1 1 16,-8 1-3-16,-7 3 4 0,-11 3-1 15,-6 1 6-15,-4 7-2 16,-10 4-9-16,-6 2-8 16,-5 8-1-16,-1 8 5 15,-2 2 3-15,3 5 4 0,3 1-3 16,8 2-2-16,7-1-2 15,4 1 3-15,8-5-2 16,9-1-2-16,5-4 3 16,5-7 3-16,3-4 10 15,5-5 4-15,0-2 1 16,-1-9-5-16,1-1 1 0,-1-3 0 16,-1-4-5-16,1 1-4 15,-1-6-1-15,-3 0-12 16,-1-1-49-16,-2 2-52 15,-4-4-77-15,-5 4-92 16,-3-5-199-16</inkml:trace>
  <inkml:trace contextRef="#ctx0" brushRef="#br0" timeOffset="17696.9791">8052 3985 992 0,'0'13'78'16,"-4"15"-95"-16,-1 13 44 16,0 17 48-16,-1 9-21 15,2 10-22-15,3 0 16 0,1-2 1 16,0-4-11-16,7-7-12 16,-1-9-17-16,3-2-2 15,-1-8-4-15,0-6-1 16,-2-8-1-16,-2-4-2 15,0-7-31-15,-2-6-26 16,-2-10-34-16,-3-4-55 0,-7-9-31 16,-4-12-147-16</inkml:trace>
  <inkml:trace contextRef="#ctx0" brushRef="#br0" timeOffset="18108.9771">7924 4623 743 0,'14'-5'35'16,"7"4"-32"-16,10-2 103 15,12-1 6-15,8 1-63 16,6 3 16-16,3-3 23 16,1 2-31-16,-5-1-17 15,-6 1-8-15,-9-2-14 0,-5-1 1 16,-10 2 8-16,-7 0-3 16,-6-1-11-16,-7 1-2 15,-5 2 2-15,-4 0 6 16,-7 0-10-16,-7 2-17 0,-4 9 0 15,-3-1 9-15,0 3-1 16,3 2 5-16,3 3-3 16,7 0 10-16,5-1-10 15,6 4-2-15,4-2-1 16,8 1 0-16,7-2 3 16,5 0-3-16,6-3 4 0,1-4 3 15,1-5-1-15,2-2-4 16,-5-4-18-16,0-3-25 15,-5-7-34-15,-3-1-63 16,-7-8-77-16,-3-2-129 16,-7-6-299-16</inkml:trace>
  <inkml:trace contextRef="#ctx0" brushRef="#br0" timeOffset="18212.0189">8608 4613 755 0,'-18'1'232'0,"-3"8"-206"16,0 6 62-16,-3 2 2 0,1 2-44 15,0 2-38-15,3-1-5 16,3-3-14-16,5-4-47 16,3-1-28-16,3-3-75 15,6-5-178-15</inkml:trace>
  <inkml:trace contextRef="#ctx0" brushRef="#br0" timeOffset="18892.1966">8991 4580 522 0,'-1'0'91'0,"1"6"-43"15,2 9 7-15,3 4 40 16,3 9-3-16,-2 5-19 16,-1 1-21-16,-1 1 8 15,-4-3-1-15,0-3-8 16,-4-5-12-16,0-6-11 15,1-7 1-15,-1-5 6 0,2-6-7 16,2-6-1-16,6-11-25 16,8-7 0-16,7-5-5 15,8-4-2-15,7-1 1 16,3 3 2-16,3 4-10 16,-2 6-62-16,-5 7-123 0,-3 3-189 15</inkml:trace>
  <inkml:trace contextRef="#ctx0" brushRef="#br0" timeOffset="20065.503">9790 4628 353 0,'3'-6'249'16,"2"1"-222"-16,1 3 63 0,2 2 34 15,1 8-53-15,0 4 0 16,2 8 0-16,-1 3-15 16,1 1 2-16,-1 0-15 15,-4-1-16-15,-3-2-4 0,-3-1-5 16,0-3 8-16,-5-1-3 16,-2-4-10-16,-2-3-4 15,2-2-4-15,1-4 0 16,4-3 1-16,0-1-1 15,2-8-22-15,7-4-4 16,5-2 6-16,6-2 10 0,5-3 6 16,3 4 0-16,0 1 5 15,-1 3 7-15,-1 5 1 16,-3 6-8-16,-5 1-7 16,-2 4-2-16,-4 6 2 15,-3 1-1-15,-3 2 1 0,-2 0 1 16,-2 0 4-16,0-1-1 15,-2-2 0-15,-1-1 0 16,0-3-1-16,0-1 6 16,2-4-5-16,1-1 4 0,0 0-7 15,1-6-15-15,6-3 10 16,4-1-2-16,1-1 4 16,3 1 1-16,1 1 2 15,-2 5 0-15,1 1 13 16,-4 3-6-16,1 6-7 15,-3 4 0-15,-2 1 0 0,1 2 1 16,0-3 2-16,2-2 0 16,1-1-2-16,5-5-5 15,4-2 4-15,4-6 6 16,1-5-2-16,1 1-1 16,-2 0-1-16,-4 1 1 0,-4 4 14 15,-4 5 20-15,-2 0-18 16,-4 3-18-16,0 4 3 15,-1 4-2-15,0-1 1 16,1 0 0-16,-2 0-1 16,-1-3 0-16,0-3-1 15,-3-1-1-15,2-2-35 0,-2-1-23 16,0-2-10-16,0-4-33 16,0-7-32-16,0-5 0 15,0-4 13-15,0-2 42 16,0-1 15-16,0 0 54 0,3 3 49 15,0 3 76-15,0 6 25 16,0 4-6-16,-1 3-36 16,-1 6-48-16,-1 0-55 15,3 3-74-15,0 7-53 16,2 0-67-16,2 1-34 0,2 2-228 16</inkml:trace>
  <inkml:trace contextRef="#ctx0" brushRef="#br0" timeOffset="20618.1237">10685 4891 493 0,'2'7'160'16,"-1"-1"-31"-16,-1-1 1 15,0-3-32-15,0 1-33 0,0-3 4 16,0 0 8-16,0-5-19 15,1-3-33-15,5-2-20 16,5-6-1-16,2 1 0 16,5-2-4-16,2 1 1 15,1 2 2-15,2 2 4 16,-4 5 2-16,1 5-6 0,-4 2-6 16,-4 4 1-16,-1 6 1 15,-2 7-2-15,-4 1 2 16,-2 2 3-16,0 3 2 15,0-4 6-15,1-3-2 0,3-3-7 16,4-3-3-16,2-7-1 16,3-3 7-16,3 0 2 15,2-7-3-15,0-2-1 16,0-1 1-16,-2 2-2 16,-3 3 4-16,-4 3 9 15,-3 2-12-15,-2 3-5 0,-1 4 2 16,-2 3 3-16,1 0 3 15,-1-2-3-15,1-4-1 16,3-2-1-16,1-2 3 16,-1-6 6-16,1-5-5 15,1-4-18-15,-4-3-32 0,0 0-6 16,-4-2-16-16,-1-2-37 16,-1 1-9-16,-1 3 11 15,-3 1-43-15,1 4 84 16,1 4 84-16,0 5 27 15,0 1 4-15,1 3-24 0,0 0-72 16,-1 3-157-16,2 0-403 16</inkml:trace>
  <inkml:trace contextRef="#ctx0" brushRef="#br0" timeOffset="21411.1423">11443 4804 595 0,'4'-3'37'15,"1"1"-14"-15,-1 0 125 16,0 2-28-16,0 0-47 0,1 3-17 15,0 7 6-15,-2 1-14 16,0 4-4-16,0 3-20 16,-3 1-6-16,0 2 1 15,0-4-4-15,-3 3-4 16,-2-6-2-16,0 0-5 0,0-6 0 16,3-2-1-16,2-2-3 15,0-4-4-15,12-1-11 16,2-7 22-16,7-1-6 15,3-5-11-15,5 0-5 16,-2 2 11-16,0 4 4 16,-2 2 1-16,-4 6 2 0,-3 0-3 15,-4 6-2-15,-4 5 0 16,-3 1 0-16,1-4 1 16,-3 2 3-16,3-3-1 15,-1-5 0-15,6 0-16 0,3-2-14 16,4-4-23-16,3-2-35 15,-1-5 19-15,0 0 30 16,-2-3 18-16,-3 3 11 16,-3 3 8-16,-5 1 13 15,-3 2 23-15,-1 5 21 0,-1 0-8 16,-1 8-36-16,2 2-7 16,0 2 0-16,3 6 3 15,0 1-1-15,3 4-5 16,1 4 7-16,-1-1-3 15,-2 1 0-15,0 1 0 16,-5 1-3-16,-3 0-6 0,-1 1-4 16,-10-4 2-16,-4 3-3 15,-9-1 6-15,-4 1 8 16,-6-4 23-16,-3 0 18 16,-1-2-10-16,2-2-11 15,3-7-18-15,6-5-6 0,6-5-11 16,6-5-13-16,10-11 7 15,4-6 8-15,16-8 22 16,13-6-5-16,13-8-2 16,15-7-1-16,13-4 26 15,11 1 23-15,1 0-24 0,-3 6-28 16,-4 8-8-16,-7 8-127 16,-11 7-76-16,-12 7 68 15,-6 1-560-15</inkml:trace>
  <inkml:trace contextRef="#ctx0" brushRef="#br0" timeOffset="26961.8104">14346 4872 616 0,'0'0'76'15,"2"-2"-26"-15,-1-1 45 16,0 3 1-16,-1 0-54 16,0 0-21-16,0 0 10 15,-1 0 7-15,1 0-6 0,-1 0-11 16,1 0 1-16,0 0-3 16,0 0 1-16,0 0-7 15,0 0-4-15,1 0-3 16,0 0 8-16,0 0 11 15,0 0 2-15,-1-3-4 0,1 0-4 16,0-1 0-16,-1 0 5 16,1-2-5-16,0 0-6 15,-1 1 2-15,1-1 1 16,1 3-6-16,-2-1-4 16,2 2-3-16,-2 1 0 0,0-2 2 15,1 3-3-15,1 0 0 16,-2 0-1-16,1 0-6 15,0 6-4-15,1 5 5 16,0 0 4-16,-2 4 1 16,2 3 2-16,-1 5-2 0,0 1 11 15,0 3-5-15,0-1-4 16,-1 1 1-16,1-2-2 16,1-1 1-16,0-4-1 15,1-2 2-15,1-5-5 16,-1-1 1-16,1-5 0 0,-1-3-1 15,1-1-1-15,1-3 2 16,2-3 4-16,2-4 6 16,4-7 2-16,1-1-6 15,4-1-5-15,-2-4 4 16,-1 4-7-16,-3 3 6 0,-2 2-2 16,-4 5-1-16,-3 5-1 15,-3 1 0-15,2 4-5 16,-2 6-7-16,0 6 9 15,0 1 4-15,-1 5-2 16,2 1 5-16,-1-3-3 16,3-2-2-16,0-3 1 0,3-2 3 15,5-5-9-15,3-5-1 16,6-3 8-16,7-6 7 16,3-7-3-16,4-8 4 15,2-4 2-15,-2-2 1 16,-3 1 9-16,-5 0 0 0,-5 3-14 15,-5 4-7-15,-3 4-27 16,-3 1-22-16,-2 3-60 16,1-2-97-16,0 0-115 15,-1-2-316-15</inkml:trace>
  <inkml:trace contextRef="#ctx0" brushRef="#br0" timeOffset="27875.5256">15340 4313 690 0,'1'0'29'16,"0"7"-10"-16,-1 9 16 15,1 15 26-15,0 11-13 16,-2 8 15-16,0 7 0 15,-1 1-6-15,2 2 0 0,-5 1-7 16,-2-6-12-16,1-1-10 16,-5-4-9-16,-1 0-6 15,-1-2-8-15,0-7-4 16,2-4 1-16,2-7 0 16,2-6-1-16,3-11-1 15,1-5 0-15,2-3-3 0,0-5-4 16,3 0 3-16,5-6 20 15,2-1 17-15,5-6-4 16,5-7-11-16,1-1-5 16,3-2 2-16,2 0 1 0,2-2 2 15,-1 1-1-15,-1 4 3 16,2 1-2-16,-5 5-14 16,-4 4-3-16,-2 5-2 15,-5 5-2-15,-2 2-1 16,-4 10-9-16,-2 5 8 15,-2 6 6-15,1 2 7 0,-2 1 8 16,2-2-6-16,0-4-6 16,5-2-2-16,5-8-3 15,4-4-2-15,6-3 7 16,4-3 8-16,2-9-1 16,2-2-3-16,1-6 2 0,-3-2 6 15,-4 4 7-15,-4 2 2 16,-7 4-5-16,-1 8-13 15,-7 2-12-15,-3 12-11 16,-1 4 25-16,1 2-6 0,0-2 2 16,1-2-1-16,0-3-3 15,3-5-1-15,0-7-16 16,0 0-29-16,1-9-5 16,-1-4-5-16,1-6-33 15,-1-6-14-15,-3-5 23 16,-1-5 40-16,-2 2 29 0,1 1 11 15,0 2 8-15,-3 7 50 16,2 9 8-16,-1 5-39 16,2 5-32-16,-1 4-24 15,7 2-69-15,5 5-105 16,4 1-93-16,8 1-176 0</inkml:trace>
  <inkml:trace contextRef="#ctx0" brushRef="#br0" timeOffset="28176.7827">16439 4821 464 0,'9'-5'139'15,"-6"-1"-45"-15,-5 2 85 16,-3 1-53-16,-8 0-50 16,-5 2-28-16,-5 1-21 15,-5 8-10-15,-4 6 5 0,-2 7 5 16,1 4-5-16,6 6 16 15,8 6 2-15,7-3-19 16,12 2-19-16,11-5-6 16,10-3 5-16,9-4 9 15,8-7 21-15,1-5 1 16,2-5-19-16,-2-3-7 0,-1-4-53 16,-3-5-61-16,-8-7-35 15,-2-2-53-15,-2-6-128 16</inkml:trace>
  <inkml:trace contextRef="#ctx0" brushRef="#br0" timeOffset="28640.0971">16730 4273 770 0,'2'0'117'16,"0"0"-98"-16,-2 13 2 16,0 8 44-16,0 8-9 15,0 13-2-15,0 4 4 0,3 12-6 16,-3 2-1-16,0 5-7 16,-4 0-1-16,-1-1-11 15,-2-1-7-15,-5-5-9 16,2-6-9-16,-1-2-4 15,0-11 0-15,1-5-1 0,3-7-1 16,2-9 0-16,2-9 1 16,3-4-2-16,2-5-12 15,8-5-1-15,7-8 4 16,5-4-5-16,7-3-2 16,3 1 12-16,3 5 6 0,-3 4 14 15,-3 10 18-15,-6 5-8 16,-4 10-19-16,-6 6 5 15,-3 2 1-15,-2 1-8 16,-1-2-2-16,0-2-1 16,3-2-17-16,1-5-16 0,1 0-21 15,2-2-31-15,1-1-59 16,1-3-65-16,-1-1-47 16,6-5-92-16</inkml:trace>
  <inkml:trace contextRef="#ctx0" brushRef="#br0" timeOffset="29576.9115">18851 4506 720 0,'5'-16'121'0,"-1"5"-6"16,-4 4-39-16,2 7-1 15,-4 3-71-15,-1 14 0 0,-5 11 3 16,-1 9 13-16,-5 7 16 15,-1 7-12-15,-2 6-5 16,0-2 2-16,-2 1 3 16,1-4 1-16,0-1 2 15,3-6-7-15,4-4-10 0,3-8-6 16,6-5-1-16,3-7-5 16,8-5-7-16,11-6 1 15,9-6 11-15,10-4 26 16,11-4 1-16,7-9-9 15,3-3-2-15,-1 0 10 0,-2-3-15 16,-7 2-12-16,-8 4-6 16,-10 1 3-16,-9 4 2 15,-7 2 0-15,-5 1 0 16,-5 5 3-16,-6-2 2 16,-1 2-5-16,-6 2 0 15,-8 6-3-15,-2 3 0 0,-5 5 2 16,0-1 6-16,4 3-4 15,4-2-3-15,5-6-3 16,8 1-3-16,3-6-12 16,5 0 0-16,9-3 15 0,4-1 14 15,7 3-1-15,3-1 11 16,2 4 2-16,2 0 9 16,-3 0-10-16,-2-1-16 15,-4-2-2-15,-2-4-11 16,-5 0-16-16,-1 0-22 0,-1-9-32 15,1-2-43-15,3-3-76 16,3-6-65-16,3-4-136 16</inkml:trace>
  <inkml:trace contextRef="#ctx0" brushRef="#br0" timeOffset="30042.022">20208 4435 825 0,'9'-14'30'0,"-9"10"-9"16,-9 4 129-16,-8 4-84 0,-4 14-29 15,-4 8 24-15,-2 7-11 16,1 11-12-16,-2 7-7 16,0 7-8-16,-2 0-12 15,0 2-2-15,1 0-5 16,0-1-1-16,4-2 0 15,6-4 5-15,6-4-3 0,9-8 5 16,4-5 3-16,7-6-1 16,9-6 0-16,6-6 2 15,9-5 17-15,6-6 9 16,5-4 2-16,4-3-9 0,5-6-15 16,-1-3-5-16,-1-3-10 15,-4-1-1-15,-7-2 1 16,-8 2-4-16,-9-4-6 15,-11-3 6-15,-8-2 3 16,-9-3-5-16,-12-2-14 0,-8 0-6 16,-6 3 5-16,-3 7-1 15,-3 4-3-15,1 9-1 16,2 4 2-16,4 1-18 16,8 9-24-16,4 2-40 15,6-1-79-15,7-1-85 0,7 0-96 16</inkml:trace>
  <inkml:trace contextRef="#ctx0" brushRef="#br0" timeOffset="30376.1385">20743 4924 533 0,'2'-3'162'0,"-6"-2"-107"16,-2 0 72-16,-3 5-12 0,-3 0-32 16,-4 0-30-16,0 0-5 15,-4 6 0-15,-2 5 5 16,3 2-3-16,-1 2-31 16,2 6-20-16,3 2 2 0,4 5 3 15,2 0 6-15,8 1-3 16,2 0-6-16,7-2 4 15,7-1 3-15,7-4-6 16,5-2 5-16,3-6 1 16,2-3-4-16,-1-6 1 15,-3-2-15-15,-4-3-40 0,-2 0-56 16,-4-3-28-16,-5-6-67 16,-4-4-195-16</inkml:trace>
  <inkml:trace contextRef="#ctx0" brushRef="#br0" timeOffset="30561.1067">20802 5036 1003 0,'-21'-2'79'15,"-2"2"-53"-15,-3 5 72 16,0 6-62-16,2 3-11 16,0 6-13-16,5-3-9 15,4 3-4-15,2-3-3 0,5 0-1 16,3 0-59-16,4-4-29 15,-1-2-34-15,4-3-114 16,4-3-127-16</inkml:trace>
  <inkml:trace contextRef="#ctx0" brushRef="#br0" timeOffset="30918.5206">21154 4560 902 0,'8'-6'44'15,"-3"6"-30"-15,-2 16 41 16,-1 12-17-16,-2 10 11 15,-7 15 7-15,2 10 4 16,-2 5 3-16,0 3 9 16,1-2-5-16,-1 0-28 0,3-8-8 15,-3-3-12-15,3-9-10 16,0-6-4-16,1-4-4 16,1-5-37-16,-1-6-36 15,3-2-44-15,-2-7-96 16,-4-4-181-16</inkml:trace>
  <inkml:trace contextRef="#ctx0" brushRef="#br0" timeOffset="31848.0946">4818 6186 825 0,'-17'3'59'0,"-5"0"-122"16,1 2 88-16,0 1 42 0,-1 0-22 15,4 2-24-15,3-2 22 16,8 3 15-16,7 1-28 15,6 2-43-15,14 3 3 16,8 2 6-16,5 3 8 16,3 2 0-16,1 3 0 0,-3 1 4 15,-7 4 5-15,-6-3 12 16,-9 5 20-16,-6-4 4 16,-6-1-3-16,-8 0-6 15,-7-5 1-15,-7-3-5 16,-7-1-8-16,-5-5-8 15,-4 0-5-15,-5-3-5 0,0-3-9 16,4-5-14-16,4-2-47 16,4-6-48-16,11-6-39 15,6-7-137-15,7-6-373 16</inkml:trace>
  <inkml:trace contextRef="#ctx0" brushRef="#br0" timeOffset="32626.2239">5266 5763 761 0,'8'-7'67'0,"-2"4"-46"15,-2 3 77-15,3 7-2 16,-2 7-25-16,3 9-14 0,0 8 5 15,1 5-8-15,-2 9-3 16,-1-1-9-16,-2 6-1 16,-2 0-14-16,-2-1-8 15,-2-2-2-15,-5 2-6 0,-3-4-2 16,-4 1-4-16,1-4-1 16,-4-1-1-16,1-2 1 15,0-5-3-15,3-6 3 16,5-5-2-16,-1-6-1 15,5-8-4-15,4-5-11 16,4-4-18-16,8-10 26 0,5-3 8 16,4-6-2-16,7 0 1 15,-1-1 1-15,1 4 2 16,-2 6 9-16,-6 7-3 16,-1 3-6-16,-5 6-5 0,-4 8-2 15,-4 9 2-15,-6 2 2 16,0 4 0-16,0-1 3 15,0 1 0-15,0-5-3 16,0-2-1-16,3-4-3 16,7-4 2-16,4-2-1 15,1-5-2-15,3-2 7 0,4-5 1 16,3-5 3-16,2-3-2 16,0-7-1-16,1-1-2 15,-2 4 3-15,-5 2-1 16,-6 4 0-16,-3 6-6 15,-3 6-4-15,-5 10 2 0,-2 4 5 16,0 5 1-16,1 0 0 16,3-1-1-16,1-6-2 15,9-5-6-15,6-7-1 16,7-6 14-16,6-6-1 16,3-9-1-16,3-6-1 0,0-4-1 15,-2-2 0-15,-7 0 2 16,-6 0-3-16,-9 0 4 15,-9 3-3-15,-8 4 3 16,-12 3-13-16,-9 7-17 16,-8 9-16-16,-7 2 0 15,-1 12-13-15,4 5-40 0,4 1-82 16,5-3-82-16,8-3-156 16</inkml:trace>
  <inkml:trace contextRef="#ctx0" brushRef="#br0" timeOffset="33464.0355">6258 6534 801 0,'0'-5'96'15,"0"3"-42"-15,0 2 40 16,0 0-2-16,0 7-63 16,1 6-23-16,-1 5 19 15,0 5 8-15,0 5 8 0,2 0-7 16,1 0-21-16,1-5-5 16,-1-5-1-16,3-4-5 15,1-5-6-15,1-6 4 16,4-3 9-16,1-3 2 15,2-4-2-15,1 0-3 16,1 1 0-16,0 1-2 0,0 5 10 16,-2 7-2-16,-2 4-8 15,-3 2-3-15,0 1 0 16,1-3 2-16,-2-5 2 16,6-6-5-16,3-3 5 15,5-10 0-15,3-8-2 0,4-2 0 16,0-6-2-16,0-3 1 15,-1-4 1-15,-3-6-1 16,-3-3 0-16,-1-5 1 16,-3-7-4-16,-2 0-23 15,-1-1 1-15,-5 0 14 0,0 3 9 16,-2 3 1-16,-4 7 0 16,-1 8-1-16,-3 11-1 15,-1 5 10-15,0 11 6 16,-5 10-2-16,-5 10-23 15,0 13-3-15,-1 11 13 0,-1 12-3 16,2 10 5-16,2 6-1 16,3 4 1-16,1 0 3 15,1 0 1-15,2-6-4 16,1-2 1-16,1-8-2 16,8-8 2-16,1-6-1 0,3-8-1 15,6-6-2-15,3-8 1 16,3-7-4-16,1-6-2 15,8-1-6-15,-2-8-24 16,-1-2-53-16,0-3-34 16,-1 1-9-16,-3 0-110 0,-2-4-263 15</inkml:trace>
  <inkml:trace contextRef="#ctx0" brushRef="#br0" timeOffset="33912.9293">7305 6485 864 0,'0'0'154'16,"-9"5"-155"-16,-3 11-26 16,-3 6 28-16,-2 7 64 15,-1 5-28-15,3 3-7 16,5 1 12-16,5-1 6 16,4-6-11-16,3-6-20 0,9-6-9 15,7-11 1-15,7-8 13 16,8-10 15-16,6-15-6 15,7-8-17-15,3-10-10 16,2-10 0-16,1-9-1 16,-3-8 0-16,-3-5 4 0,-4-6-3 15,-6-4 3-15,-7 0-5 16,-5 7 0-16,-11 8-2 16,-7 15-1-16,-6 13 2 15,-8 18-2-15,-5 17-12 16,-9 14-6-16,3 23 17 0,-3 18 2 15,1 18 2-15,4 12 4 16,3 10 7-16,7 4-2 16,5-7-8-16,2-7 1 15,5-9-2-15,4-12-2 16,2-5-26-16,3-12-26 16,1-5-31-16,3-6-32 0,3-8-28 15,6-5-19-15,3-7-74 16,4-9-338-16</inkml:trace>
  <inkml:trace contextRef="#ctx0" brushRef="#br0" timeOffset="34980.147">9404 5917 701 0,'0'-16'54'0,"0"7"8"15,-2 9 41-15,-1 9-45 16,-1 10-15-16,0 9-27 0,0 10 27 15,0 10-3-15,0 4 1 16,0 6-15-16,-1 4-17 16,0 3-5-16,-1-1 2 15,-1 0 4-15,-1-2 0 16,-2-4-2-16,3-6 1 0,2-6 2 16,1-3 5-16,4-8-8 15,1-7-6-15,8-4 1 16,3-8-4-16,6-6 6 15,3-5 8-15,3-5 27 16,3-9-3-16,3-4-2 16,0-4-12-16,-3-3-9 0,-1-1-5 15,-5 0-1-15,-5-1-2 16,-4-2-1-16,-4 0-2 16,-5-2 1-16,-3 1 0 15,-6 0-10-15,-8 4-7 16,-5 3 0-16,-5 11 6 0,-8 7-1 15,-3 4 2-15,-2 13 3 16,1 3-1-16,6 1-18 16,7 2-31-16,9-4-15 15,11 1-55-15,3-7-71 0,11-1-129 16,5-2-311-16</inkml:trace>
  <inkml:trace contextRef="#ctx0" brushRef="#br0" timeOffset="35379.4447">10218 6493 850 0,'-18'-9'37'16,"0"1"7"-16,-2 1 47 16,-1 4-20-16,1 2-48 15,-2 1 3-15,3 1 16 0,2 5-7 16,-1 8-1-16,3 6 6 16,2 5-13-16,6 7-5 15,5 2 4-15,4 0 0 16,13 0-9-16,5-6-6 15,5-2-5-15,2-9-1 16,1 0 3-16,-1-9-3 0,-1-5-3 16,-4-3-7-16,0-1-45 15,-1-6-46-15,-3-7-51 16,-3-5-77-16,-3-1-143 16</inkml:trace>
  <inkml:trace contextRef="#ctx0" brushRef="#br0" timeOffset="35498.959">10228 6567 881 0,'-19'11'179'0,"-5"2"-143"16,3 5 31-16,3 1 2 0,3 1-50 15,6 0-23-15,3-2-26 16,5-1-53-16,1-3-51 16,4-4-100-16,3-2-159 15</inkml:trace>
  <inkml:trace contextRef="#ctx0" brushRef="#br0" timeOffset="36977.2947">11707 6588 693 0,'-8'-7'120'16,"2"-1"-88"-16,0 2 62 0,-1-1 7 15,0 1-33-15,-3 4-21 16,-2 2-16-16,-4 1-19 16,-6 7-4-16,-2 4 6 15,-1 8-2-15,-1 4 6 16,4 3 4-16,4 2-5 0,7 1-11 16,7-2-2-16,5-3 0 15,10-8-2-15,6-6 1 16,6-7 11-16,6-4 7 15,5-9 6-15,2-7-6 16,2-5-6-16,-1 1-5 16,-4 1-3-16,-7 4-2 0,-6 9-2 15,-6 6-4-15,-3 13-5 16,-5 8 3-16,-1 2 4 16,2 1 1-1,-1-3 2-15,2-3-3 0,2-9 0 16,5-7-2-16,4-2 11 0,6-9 5 15,5-4-4-15,4-7-6 16,5-1-1-16,3-2 2 16,5-1 1-16,0 3 1 15,2 0-8-15,0 5 3 16,-4 3-3-16,-2 6-1 16,-8 4 1-16,-7 3-3 0,-6 0 1 15,-8 9-3-15,-6 2-1 16,-6 3 0-16,-2 2-2 15,-2 0 2-15,-7 2 9 16,-2-2 0-16,-4 1 0 0,-1 0 1 16,-3-4 1-16,-3-1-2 15,0 0-5-15,-2-3 3 16,2-1 0-16,4-5-1 16,5 1-9-16,4-4-3 15,6 0 9-15,3 0-3 0,11-4-1 16,7-2 7-16,5-4 4 15,10-3 7-15,6-4-1 16,4 0 5-16,4-2-3 16,4-2-8-16,1-1-4 15,1 1 2-15,1 0 2 16,-3 3-5-16,0 1 0 0,-6 4 3 16,-4 6-5-16,-8 7 1 15,-8 2-2-15,-8 9-4 16,-8 2-1-16,-8 6-4 15,-2 1 7-15,-5 2 9 0,-4-1-1 16,-4-1 2-16,0-3-3 16,-2 1 1-16,-4-3 4 15,0 0-2-15,-7-2 0 16,-2-3-1-16,-3 1 0 16,2-1 0-16,0-2 1 0,4-2 0 15,8-1-2-15,5-5-3 16,10 0-4-16,4 0-8 15,14 0 3-15,10-6 8 16,9-4 9-16,10 1 2 16,7 0 1-16,5-2 4 15,5 1-4-15,1-1-7 0,-1 1-3 16,0 2 0-16,-4-4-24 16,0 3-9-16,-5-2 12 15,-8 2 5-15,-3 0 9 16,-9 1 7-16,-7 1 4 15,-9 1 10-15,-4 0 0 0,-5 2-3 16,-4-2-2-16,-3 2-8 16,1-1 0-16,-2 2-14 15,-1 0 3-15,2 3 1 16,-3 0 2-16,0 11-6 16,-2 5 16-16,0 6 7 15,-1 4 5-15,-1 1-2 0,0 0-10 16,-2-4-1-16,2-5-1 15,1-5-26-15,1-7-38 16,2-6-13-16,3-3-21 16,0-13-87-16,4-4-116 0,3-7-22 15,2-4 141-15,3-4 200 16,-1-4 138-16,-1-1 37 16,2 2-27-16,-4 2 26 15,-1 7-28-15,-2 9-36 16,-1 7-64-16,-1 7-56 15,-3 6-14-15,2 2-37 0,2 9-28 16,3 0-13-16,6 2-101 16,5 0-193-16</inkml:trace>
  <inkml:trace contextRef="#ctx0" brushRef="#br0" timeOffset="37512.2553">13847 6631 231 0,'-1'-3'99'16,"-3"-1"54"-16,0 1 12 0,0-1-29 15,0 3 0-15,1-1-36 16,1 2-24-16,-1 0-5 16,-1 0-14-16,2 4-33 15,2 6-25-15,0 1-6 0,3 6 11 16,7 2 19-16,5 4-5 15,2 2 1-15,3 5-1 16,-1-2-5-16,0 2-4 16,-2 0-3-16,-7 0-4 15,-4-3-4-15,-6 0 4 16,0-3 3-16,-9-1-2 0,-5-1-1 16,-4-2 0-16,-6 2-1 15,-2 1-14-15,-4 2 4 16,0-3 10-16,0 1 2 15,1 0-2-15,4-3 5 16,1-4-2-16,5-5-1 0,2-3 0 16,1-5 2-16,1-3 9 15,-3 0-1-15,-3-4-10 16,0-3-3-16,1 0-6 16,1 0-15-16,6-1 12 15,4-3 5-15,7-4-6 16,5-7-5-16,14-7 14 0,13-8-1 15,18-7-1-15,15-5 1 16,14-2 1-16,8 6 1 16,2 3 7-16,-1 7-4 15,-8 7-201-15,-10 6-112 0,-8 1-167 16</inkml:trace>
  <inkml:trace contextRef="#ctx0" brushRef="#br0" timeOffset="38614.4413">14507 6559 748 0,'15'-8'61'15,"-5"5"51"-15,0 3 15 16,0 12-68-16,-6 6-46 15,-2 8 46-15,-2 2 0 0,-1 1-4 16,-4-1-16-16,-2-1-13 16,0-8 0-16,1-5-7 15,3-4-13-15,1-6-4 16,3-4-6-16,5 0-14 16,9-10 20-16,3-1 0 0,7-2-1 15,4 1-4-15,0 5 2 16,-2 6 2-16,-1 1-1 15,-6 7 1-15,-2 5 4 16,-5 1-2-16,1-1-2 16,0-4 1-16,3-2 1 0,3-6-1 15,4 0 7-15,5-7-4 16,1-3-4-16,3-1-1 16,-1-3-8-16,-3 2 9 15,-4-1-4-15,-6-1 6 16,-5 1-6-16,-7 1 6 15,-7 0-9-15,0 1-3 0,-5 4-2 16,-4 4-6-16,-3 3 14 16,0 1 1-16,2 8 6 15,2 2 2-15,3 3-5 16,4 0-3-16,3 1-1 16,6-4 3-16,10-1 2 0,5-4 8 15,8-2 10-15,6-4-7 16,4 0-8-16,7-4-2 15,2-2-1-15,1-4 0 16,1 2-2-16,2-2 0 16,-4-2-3-16,-4 0-10 0,-6 4-16 15,-9-3 10-15,-10 4 16 16,-9 3 4-16,-9 1 1 16,-3 3-3-16,-12 0-27 15,-4 6 31-15,-2 4-6 16,-5 5 7-16,0 1-1 0,2 4-4 15,2 2 1-15,3 1 0 16,6 0 7-16,5-2 6 16,3-5 0-16,6-6-3 15,9-3-3-15,10-7 0 16,7-3 10-16,8-9-6 0,7-9-6 16,6-4-3-16,5-6-2 15,2-8 2-15,1-3 1 16,-3-8 4-16,-8-3-6 15,-4-4-6-15,-13-2-34 16,-10 1 8-16,-12 2 18 0,-8 9-1 16,-7 11-4-16,-11 11 2 15,-5 14 11-15,-5 14 5 16,-8 24 4-16,1 18 4 16,0 16 9-16,4 12 14 15,6 5-4-15,8 3-3 0,9-7-12 16,7-8-12-16,7-10-12 15,4-9-57-15,3-9-35 16,1-10-56-16,2-5-2 16,0-6-41-16,5-8-133 15</inkml:trace>
  <inkml:trace contextRef="#ctx0" brushRef="#br0" timeOffset="39280.1482">17356 6173 749 0,'1'-1'152'15,"-2"1"-84"-15,-1 13-77 16,-5 9 39-16,-2 10 13 15,0 10-2-15,-2 9 27 16,0 6-9-16,1 4-13 16,-1 2-20-16,2-3-15 0,0-5-6 15,3-8 1-15,1-9 6 16,2-5 17-16,2-12-10 16,2-4-9-16,8-8 1 15,2-8 0-15,9-4 23 16,5-12 1-16,10-7-3 15,2-3-18-15,-1-6-9 0,-2 2-1 16,-7 2 0-16,-10 4 0 16,-12 4 2-16,-8 4 3 15,-14 8-7-15,-9 3-8 16,-4 4-3-16,-4 7 2 0,1 3-23 16,4 4-32-16,9-1-50 15,8-2-55-15,8-5-129 16,6-3-226-16</inkml:trace>
  <inkml:trace contextRef="#ctx0" brushRef="#br0" timeOffset="39693.0584">17838 6513 963 0,'2'0'86'0,"-1"0"-78"15,4 15 31-15,2 7 35 16,4 6-34-16,4 3 12 16,4 1 6-16,3-1-10 15,2-1-13-15,0-7-26 0,1-5-4 16,1-5-3-16,-1-6-30 16,1-7-26-16,1 0-31 15,0-10-36-15,-2-7-15 16,2 0-7-16,-2 1 47 15,-3-2 71-15,-6 5 28 0,-6 4 26 16,-4 7 28-16,-8 6 63 16,-7 12-9-16,-9 6-6 15,-6 7-27-15,-8 5-4 16,-5 4-8-16,-6 2-20 16,-7 2-12-16,-4-1-19 15,0 1 1-15,0-4 3 0,2 2-17 16,5-6-10-16,8-4-51 15,7 0-37-15,8-6-43 16,9-5-84-16,8-7-166 16</inkml:trace>
  <inkml:trace contextRef="#ctx0" brushRef="#br0" timeOffset="40712.0173">19906 6134 904 0,'3'0'-1'15,"-8"8"-86"-15,1 14 53 0,0 9 53 16,1 6 26-16,2 7-21 15,0 3 20-15,2 1 6 16,3 3 5-16,2-1-15 16,1-2-21-16,0-1-4 15,1 0 9-15,-1-7 2 16,3-5-15-16,-3-2-9 0,-1-5-1 16,-2-4 0-16,0-5-24 15,-2-5-32-15,-2-4-8 16,2-5-3-16,-4-5-29 15,2-1 3-15,-4-9-10 16,-3-4-75-16,-2-6-147 0</inkml:trace>
  <inkml:trace contextRef="#ctx0" brushRef="#br0" timeOffset="41495.17">19714 6509 892 0,'1'-5'54'0,"10"4"-33"15,12-3 69-15,9 2 35 16,7 2-38-16,5 2-11 16,2 3-36-16,-2 1-28 0,-3 0-7 15,-2-2-5-15,-5-4-33 16,0 0-26-16,-2-11-16 16,-3-6-27-16,3-6-78 15,-7-6-108-15,-5-2-24 16,-2-7 81-16,-8-2 167 15,-5-1 93-15,-3 0 75 0,-2 3 61 16,5 9 29-16,-6 6-15 16,1 9-21-16,1 13-58 15,0 5-61-15,0 17-9 16,1 8 26-16,0 9 7 16,4 6-3-16,-2 4 2 0,4-1-23 15,-2 3-13-15,-3-6 5 16,-3 0-8-16,-1-7-12 15,-3-3-5-15,-5-7-2 16,1-4-1-16,0-5 0 16,0-9-3-16,6-4-14 0,0-5-8 15,4-7-3-15,11-4 25 16,-3-3-3-16,6 2 0 16,-2 4 2-16,3 5 3 15,-4 3-4-15,1 6-2 16,-3 8 4-16,-1 4 0 0,1 1 2 15,-2-1 2-15,4-1 1 16,4-7 5-16,6-3-9 16,0-5 1-16,6-2 4 15,2-6-2-15,-1-1-2 16,-1-4-3-16,-5 1 2 0,-1-1 0 16,-5 0 2-16,0 0-1 15,-3-3 4-15,-1-2-2 16,-3 1-2-16,-1 2 4 15,-4 1 4-15,-5 5-3 16,-6 4-9-16,-9 6-2 16,-3 7 0-16,-1 6 0 0,2 4 8 15,6 4 3-15,9 0-9 16,5-3-1-16,14-3 1 16,9-2 3-16,12-7 11 15,4-2 10-15,8-4-9 0,3-3-12 16,1 0-50-16,-3 0-127 15,-3-5-198-15</inkml:trace>
  <inkml:trace contextRef="#ctx0" brushRef="#br0" timeOffset="42377.3368">5237 8280 695 0,'-17'0'63'0,"-4"0"-16"0,-2 5 83 16,1 2-45-16,-3 2-37 15,-1 5-31-15,0 2 13 16,1 2-1-16,-2 5-7 16,1 5-5-16,3 4 0 15,-2 5 6-15,7 1-1 16,8 2-3-16,8-2-13 0,5-2-10 15,14-4 1-15,8-6 8 16,7-6 9-16,8-8 2 16,2-7 0-16,6-5-7 15,-3-6-2-15,4-8-2 16,-3-7-56-16,2-5-75 0,-3-7-84 16,2-7-167-16</inkml:trace>
  <inkml:trace contextRef="#ctx0" brushRef="#br0" timeOffset="42961.2609">5785 7696 858 0,'-7'4'46'0,"-6"15"-36"16,0 15 59-16,-1 12 30 15,2 16-43-15,1 9-27 16,2 7-1-16,4 4 12 16,3-2-1-16,1-3-8 15,0-8-2-15,0-5-7 0,1-7 3 16,0-6-9-16,0-7-9 16,4-6-7-16,1-6 2 15,4-7-5-15,1-7-7 16,2-6-20-16,2-8 4 15,3-4 15-15,5-5-6 16,6-9-32-16,1-4-12 0,3-2-5 16,3-4-2-16,-2 2 39 15,0-2 30-15,-5 1 2 16,-3 3 13-16,-6 3 17 16,-5 5 11-16,-4 4 9 15,-9 5 2-15,-1 3-1 0,-8 7-28 16,-4 7-2-16,-4 5-23 15,1 1 4-15,0 5 0 16,3-1-6-16,4-5 2 16,5-4-2-16,3-5 1 15,4-7-11-15,8-3-2 0,8-3 25 16,3-2-4-16,6 1-9 16,2 4 3-16,4 2 0 15,-4 9 15-15,-2 4-12 16,0-2-13-16,-2 0-43 15,0-6-61-15,0-5-41 16,-1-2-106-16,2-9-88 0</inkml:trace>
  <inkml:trace contextRef="#ctx0" brushRef="#br0" timeOffset="43382.1512">7316 8299 582 0,'-17'-2'244'0,"-9"-1"-204"16,-4 2 53-16,-2 1 6 15,-2 0-11-15,-1 2-37 0,4 4 9 16,4 5-27-16,8 1-15 16,7 4-6-16,9 5-16 15,6 0-6-15,15 5 2 16,8-1 6-16,7 3 3 16,5-2 6-16,1 0 11 0,-4-4 9 15,-5-1-1-15,-8-3-3 16,-9-2-3-16,-7 0-4 15,-6-3-4-15,-10 0 3 16,-9-1 4-16,-6-1-7 16,-9-3-3-16,-1-3-1 0,-5-4-2 15,1-1-11-15,4 0-88 16,5-6-77-16,6 2-47 16,9 0-48-16,9-2-161 15</inkml:trace>
  <inkml:trace contextRef="#ctx0" brushRef="#br0" timeOffset="43728.4198">7683 8322 882 0,'7'-15'80'0,"-7"2"-39"15,-9 7-13-15,-11 5 34 16,-5 4-21-16,-5 8-31 15,-1 7 50-15,2 5 19 16,7 3-5-16,9 1-28 16,9 2-32-16,8-3-20 0,15 0 3 15,9 2 2-15,8-1 1 16,2-1 4-16,2 1 5 16,-3-1-4-16,-6-1 5 15,-8-2 9-15,-7-2-6 16,-12-1-1-16,-4-2 5 0,-12-3-5 15,-7 0-3-15,-10-1-2 16,-4-4 1-16,-5-1 0 16,-3-6-5-16,1-2-50 15,4-1-76-15,5-3-80 0,7-3-73 16,9-1-140-16</inkml:trace>
  <inkml:trace contextRef="#ctx0" brushRef="#br0" timeOffset="43976.0292">8021 8513 1030 0,'20'15'44'16,"-8"8"-45"-16,-4 11-1 16,-4 6 52-16,-4 3 15 15,0-1-14-15,0-5 33 0,-2-8-23 16,2-8-35-16,0-11-19 15,2-9-11-15,4-5-49 16,4-12-47-16,2-11-65 16,1-8-61-16,0-11-112 15,-2-5-79-15</inkml:trace>
  <inkml:trace contextRef="#ctx0" brushRef="#br0" timeOffset="44060.0802">8150 8410 697 0,'0'0'242'15,"0"0"-123"-15,0 0-96 16,0 0-28-16,0 0-50 15,0 0-119-15,0 0-152 0</inkml:trace>
  <inkml:trace contextRef="#ctx0" brushRef="#br0" timeOffset="44961.2836">8712 8706 848 0,'18'-13'30'0,"3"-8"-13"0,10-4 52 15,4-6-18-15,5-7-36 16,3-5-4-16,4-3 12 16,-1-5 6-16,2-2 9 0,-3-1 2 15,1-3-15-15,-5 3-15 16,-4 6 2-16,-6 7-4 15,-9 11-5-15,-8 11 0 16,-9 12-3-16,-9 8-10 16,-13 17-3-16,-10 13 14 0,-5 12 6 15,-6 13-1-15,-3 12 6 16,0 9-3-16,-1 5-1 16,-2 8 3-16,-1-3-8 15,-3 1-1-15,-3-4-1 0,0-2-2 16,1-5 11-1,7-10 19-15,8-4 23 0,8-7-7 16,9-8-32-16,8-9-13 16,5-4-2-16,4-9-8 15,1-5 1-15,0-6 0 16,4-6-3-16,3-9-2 16,2-3 1-16,5-17 25 0,0-8 0 15,2-9-5-15,1-13-2 16,-1-7-3-16,-2-7 0 15,-1-2-1-15,-2 0 0 16,-1 7-1-16,0 9-1 0,-3 13 2 16,-2 12 0-16,-2 16 0 15,0 9 1-15,-1 3-3 16,3 10-1-16,2 4 14 16,5 1 0-16,8-1-5 15,8-5 3-15,7-8-10 16,9-4 9-16,8-16 3 0,6-12 6 15,3-7-10-15,-2-6 0 16,1-2 3-16,-6 0 6 16,-8 3-2-16,-8 9-3 15,-11 7-6-15,-8 9-2 0,-8 11-6 16,-6 6-3-16,-5 16-9 16,0 7 17-16,-2 7-1 15,-2 3 2-15,0-2-1 16,-1-3 3-16,3-10-3 15,2-6-2-15,0-11-25 16,4-3-35-16,3-13-43 0,1-6-88 16,6-8-67-16,-2-6-114 15,0-6-37-15</inkml:trace>
  <inkml:trace contextRef="#ctx0" brushRef="#br0" timeOffset="45064.1979">9542 8393 609 0,'10'-15'224'0,"-4"6"-68"16,0 8-81-16,-1 1-50 15,-1 4-56-15,2 5-60 16,5 2-130-16,4-3-156 16</inkml:trace>
  <inkml:trace contextRef="#ctx0" brushRef="#br0" timeOffset="45413.4972">10099 8415 76 0,'10'-5'202'16,"-7"0"-147"-16,-3 1 67 16,-2 2 27-16,-9-1-62 15,-2 2-11-15,-4 1 41 16,-3 0-21-16,-1 4-20 16,-2 4-3-16,0 2-1 0,1 2-29 15,-2 5-20-15,3 1-7 16,6 5 6-16,6 1-6 15,7 2-6-15,3 1-3 16,15 0 4-16,9 0 10 16,7-3-2-16,4-4 2 0,3-3-9 15,-3-2-6-15,0-5-3 16,-5-5-40-16,-5-4-25 16,-3-1-21-16,-2-7-43 15,-4-7-76-15,-3-3-87 16,-4-6-229-16</inkml:trace>
  <inkml:trace contextRef="#ctx0" brushRef="#br0" timeOffset="45797.5211">10153 8457 944 0,'-21'3'76'0,"3"7"-47"16,1 5 47-16,1 1-10 0,5 7-31 15,2-5-28-15,7 2-9 16,2-6 0-16,8-2-7 15,9-8-40-15,7-3-22 16,8-1 10-16,6-5 4 16,4 2 8-16,4 0 46 0,1 3 8 15,-5 6 43-15,-3 5 17 16,-8 3-16-16,-9 1-38 16,-8 4 14-16,-9-2 30 15,-5 1-21-15,-6 0 14 16,-7-2-5-16,1-6-21 0,2-2 9 15,1-5 2-15,7-5-20 16,4-11-14-16,14-8-12 16,13-5 14-16,11-7 1 15,15-3-4-15,10-2 3 16,9 3 4-16,3 3 3 0,-2 7-5 16,-5 6-14-16,-9 5-170 15,-10 2-326-15</inkml:trace>
  <inkml:trace contextRef="#ctx0" brushRef="#br0" timeOffset="63656.1926">3210 10878 675 0,'0'-6'44'16,"-2"0"0"-16,-1 4 36 0,2 0 23 16,0 0-47-16,1 3-34 15,0 2-20-15,1-3-4 16,4 3 7-16,3 2 6 15,3 3 6-15,1 3 2 16,5 3 1-16,4 2 3 0,1 6-6 16,4-1 10-16,1 4-9 15,-2 0-3-15,-3 1 4 16,0-1-6-16,-3 0 1 16,-5-1 4-16,1-2-6 15,-4-2-4-15,1-1 2 0,0 0-6 16,-1-1-3-16,0-1 1 15,-1 0-2-15,0-4 2 16,-1 2-1-16,-1-6-4 16,-2-1-12-16,-1-3-9 15,-1-2-16-15,0-2-32 16,-1-3-57-16,-1-3-88 0,-2-10-85 16</inkml:trace>
  <inkml:trace contextRef="#ctx0" brushRef="#br0" timeOffset="63995.1726">3658 10792 894 0,'-14'-3'2'0,"-2"4"9"15,-4 12 55-15,0 8-3 0,-7 8-4 16,-2 11-11-16,-5 1-3 15,-1 6-8-15,-5 0 0 16,1-2 4-16,-2-1-9 16,0-5-14-16,1-2-3 15,0-6-4-15,7-5-2 0,3-7-7 16,7-6-1-16,7-6-6 16,6-6-13-16,7-2-29 15,3-9-15-15,14-2 18 16,6-4 23-16,5 2 12 15,5 1 3-15,4 1-19 0,-1 1-24 16,0 2 7-16,2 0 23 16,-2 1 16-16,-1-2 1 15,-2 0-4-15,-1-1-30 16,-3-1-74-16,-1 1-16 16,-1-3-12-16,-7 0-106 0</inkml:trace>
  <inkml:trace contextRef="#ctx0" brushRef="#br0" timeOffset="64285.9894">3197 10984 618 0,'0'5'93'0,"4"-1"-39"16,12 2 32-16,6-2 29 16,9 2-28-16,5-1-10 15,4-1-13-15,-2-1-27 16,0 1-21-16,-6-1-12 16,-2 1-12-16,-5 1-21 0,-2-3-13 15,-5 1-36-15,-4-2-36 16,-6-1-94-16,-6-4-56 15,-2-4-211-15</inkml:trace>
  <inkml:trace contextRef="#ctx0" brushRef="#br0" timeOffset="64564.438">3403 10753 808 0,'-5'5'176'0,"0"11"-151"16,0 11-28-16,2 11 54 16,0 9 29-16,3 10-53 15,-2 3-16-15,2 5-6 16,0 1 12-16,3-3 7 0,1-3-3 16,0-2-8-16,0-5-3 15,-1-7-5-15,2-4-4 16,-1-8-3-16,0-6-27 15,1-9-39-15,1-9-21 0,-1-7-46 16,2-7-129-16,-5-16-156 16</inkml:trace>
  <inkml:trace contextRef="#ctx0" brushRef="#br0" timeOffset="65013.3657">3296 10734 926 0,'-24'-9'-14'16,"-8"9"18"-16,-2 14-2 15,-4 18 17-15,2 16 27 0,-2 17 5 16,-1 15-11-16,12 12-24 16,10 8 3-16,7 0 8 15,10-5 4-15,8-7-3 16,9-13-17-16,10-13 0 15,7-16 2-15,7-11-2 0,7-18 2 16,6-16-5-16,2-12 4 16,5-22 14-16,1-15 17 15,1-14-6-15,0-15-16 16,-6-8-3-16,-6-5 7 16,-10 0-8-16,-14 1-10 15,-16 7-2-15,-11 11-1 0,-23 8 3 16,-12 14-8-16,-15 14-8 15,-9 13-1-15,-13 13-12 16,-6 9-5-16,-6 17-4 16,0 12-18-16,3 6-57 0,8 9-44 15,12 3-51-15,9 0-161 16</inkml:trace>
  <inkml:trace contextRef="#ctx0" brushRef="#br0" timeOffset="70743.1226">4707 11712 525 0,'7'2'112'0,"-1"-5"6"15,3-7-1-15,-2-2-29 16,1-6-13-16,3-4-1 16,-2-5 2-16,0-2-27 0,-1-2-27 15,1-2 44-15,-1-2-52 16,-1-5 1-16,2-5 11 16,3-5-5-16,2-9-10 15,3-4 0-15,6-4-7 16,-2-5-4-16,5 2 4 0,1-1-4 15,-2 10 5-15,-1 4 2 16,-6 10 0-16,-2 8 6 16,-6 11 0-16,-4 8-6 15,-3 8-1-15,-1 3-1 16,-2 7-1-16,0 10 2 0,-4 11-6 16,2 7-3-16,-1 13 2 15,0 9 0-15,3 6 0 16,0 7 2-16,0 1-2 15,0-2-6-15,1 3-4 16,2-3-6-16,-1-1-7 0,0-2 9 16,2-2 0-16,-1-2-4 15,1-8 3-15,-1-2 9 16,2-7 7-16,1-6 0 16,0-7 0-16,1-5 0 15,2-7 0-15,2-5 1 0,0-6 4 16,2-9 13-16,1-7 4 15,2-8 2-15,0-4 2 16,1-5 3-16,1-6-3 16,0-2-3-16,0-5 0 15,1-4-2-15,2-6-9 16,0-2-6-16,3-7-2 0,3 1-3 16,2-3 1-16,2 2-2 15,2 5 2-15,0 7-2 16,-4 10-1-16,-3 10-3 15,-6 9 6-15,-8 11-5 16,-5 10-24-16,-5 5-29 0,-2 12-35 16,-7 7-63-16,0 5-102 15,-2 2-145-15</inkml:trace>
  <inkml:trace contextRef="#ctx0" brushRef="#br0" timeOffset="71296.0536">5726 11426 614 0,'0'-8'44'0,"0"-1"-14"15,-1-3 62-15,-1 2 35 16,0 1-25-16,-1 1-26 16,-5 2 4-16,-2 1-15 0,-2 5-14 15,-3 0-16-15,-4 3-12 16,0 6-6-16,-3 2-6 15,4 3-6-15,-2 1 2 16,5 2-5-16,-1 1 1 16,5 4-3-16,3 3-2 0,1 1 4 15,4 2 4-15,3-3-2 16,4 0 1-16,8-8-2 16,3-5 3-16,7-8-3 15,2-6 1-15,2-6 2 16,0-6 5-16,-1-3-2 0,-2 1-5 15,-5 5 9-15,-1 5 8 16,-1 6-4-16,1 8-3 16,-3 6-7-16,-4 7 2 15,2 1-4-15,2-1-2 16,-1-3-2-16,-1-6 0 0,2-6-2 16,1-3-2-16,-1-4-9 15,0-3-21-15,-2-3-49 16,-2-3-64-16,-2-2-56 15,-1-4-74-15,-1-3-78 16</inkml:trace>
  <inkml:trace contextRef="#ctx0" brushRef="#br0" timeOffset="71554.4206">6097 11420 891 0,'15'12'86'15,"-3"6"-10"-15,-1 6 19 0,2 5-12 16,-3 3-6-16,-5 2-23 15,-1-2-5-15,2 0-13 16,-1-6-16-16,0-3-13 16,-1-4-5-16,0-4 0 15,1-3-1-15,0-4-3 16,0-1-30-16,-2-6-46 0,-1-2-38 16,1-11-53-16,-3-7-70 15,-2-10-182-15</inkml:trace>
  <inkml:trace contextRef="#ctx0" brushRef="#br0" timeOffset="71695.6458">6223 11241 978 0,'4'-13'89'16,"-4"6"-8"-16,0 7 16 16,0 0-27-16,0 10-49 15,0 5-30-15,2 3-87 0,4 1-118 16,1-1-276-16</inkml:trace>
  <inkml:trace contextRef="#ctx0" brushRef="#br0" timeOffset="72215.7929">6678 11414 532 0,'-5'-14'93'0,"1"4"1"15,-2 4 13-15,6 4 17 16,0 7-41-16,4 11-63 16,2 7 8-16,3 9 17 15,3 7-2-15,2 5-7 0,-2 1 3 16,3-1-1-16,-4-4-1 16,3-6-9-16,-3-7-16 15,1-8-7-15,3-8 0 16,4-11 1-16,4-5 15 15,7-15 3-15,5-8-17 0,6-6-4 16,2-3-2-16,-1 0 1 16,0 3-1-16,-5 5-1 15,-3 4-2-15,-6 6-67 16,-2 4-61-16,-3 2-85 16,-4 3-99-16,-5 0-120 0</inkml:trace>
  <inkml:trace contextRef="#ctx0" brushRef="#br0" timeOffset="72400.5586">7300 11379 475 0,'0'-3'142'0,"0"0"-30"15,-6 2 60-15,-2 2-22 16,-8 4-45-16,-4 7-38 16,-6 6-10-16,-2 6-5 15,0 5-15-15,2 0-17 16,6 3-7-16,9-1-8 0,9-1-5 15,2-3 2-15,10-4-2 16,7-2 2-16,5-3 3 16,2-3-1-16,3-5 0 15,1-3-1-15,0-2-2 16,0-2 1-16,-3-1-5 16,0-1-25-16,-5-1-53 0,1-3-34 15,-1-3-56-15,-3-6-69 16,-3-4-62-16</inkml:trace>
  <inkml:trace contextRef="#ctx0" brushRef="#br0" timeOffset="73408.2445">7390 11408 459 0,'-4'3'173'16,"-3"0"-40"-16,-3 5-25 16,-2 7-14-16,0 5-33 0,-3 1 19 15,1 6-5-15,0-2-30 16,4 1-15-16,0-4-13 16,2 0-15-16,1-3 0 15,3-1-8-15,0-2-53 16,2-2-65-16,2-5-68 0,0-3-173 15</inkml:trace>
  <inkml:trace contextRef="#ctx0" brushRef="#br0" timeOffset="74411.4867">8725 11069 157 0,'5'-16'322'16,"-3"3"-196"-16,0 5-36 15,-2 4 43-15,0 4 0 16,-3 0-72-16,-3 9-12 16,-1 5-10-16,-1 4 11 15,-1 9-8-15,-1 9-10 0,-1 7-20 16,0 7-5-16,-1 3 0 15,3 6-1-15,-1-2 2 16,0-1-5-16,3-3-1 16,1-5-2-16,4-4 3 15,2-6-3-15,0-3 1 16,5-6 0-16,6-7 0 0,6-4 5 16,1-8 0-16,8-6 6 15,2-4 6-15,3-8-2 16,4-9 0-16,-2-3 3 15,-1-5 1-15,-3-3-5 16,-4 1-1-16,-7-1-2 0,-9 1-3 16,-5-1-5-16,-5 1-3 15,-11 0-2-15,-7 2-17 16,-5 3-13-16,-2 5 2 16,-3 6 9-16,2 5 13 15,1 4 4-15,3 5 1 0,6 6 0 16,5 3 0-16,6-1 0 15,6-1-1-15,11-3 2 16,11-6 6-16,9-2 11 16,9-11 4-16,5-8 1 15,1-6 0-15,2-5 4 0,-4-5-2 16,-3-1-4-16,-8-2-1 16,-4 0 2-16,-9-3-6 15,-5 2-8-15,-9-3-2 16,-6 1-2-16,-7 6 0 15,-11 3 3-15,-7 7 0 0,-5 7-2 16,-5 10-2-16,-3 7-2 16,-1 9 1-16,-2 11-1 15,5 6-3-15,5 6 2 16,6 4-1-16,10 2-1 16,6-2-23-16,8 3-19 0,1-3-20 15,9-2-38-15,6 0-52 16,6-4-75-16,5-3-161 15</inkml:trace>
  <inkml:trace contextRef="#ctx0" brushRef="#br0" timeOffset="74947.3474">9434 11433 667 0,'-6'-2'39'16,"-2"-1"-11"-16,0 3 33 0,-3 2 22 15,-2-2-8-15,-3 4-36 16,-3 2 7-16,-2 1 5 15,-2 4 1-15,0 2-11 16,-2 2-10-16,3 2-4 16,2 4 0-16,6 1-7 0,2 4-10 15,4-1-2-15,5 0-4 16,3 0-1-16,6-3 3 16,5-4 8-16,3-6 1 15,5-6-1-15,3-4 6 16,3-8-2-16,2-8-1 0,2-5-7 15,0-2-7-15,-3 0-1 16,-3 3 0-16,-6 5-1 16,1 8-1-16,-5 6 0 15,-1 9 0-15,-1 7 9 16,0 4 0-16,2 1 1 0,-1-2-5 16,2-2-5-16,-3-3 2 15,0-5-1-15,-3-3 0 16,-1-2-2-16,-3-2-25 15,0-3-42-15,0 0-42 16,1-6-85-16,1-8-103 0,1-5-173 16</inkml:trace>
  <inkml:trace contextRef="#ctx0" brushRef="#br0" timeOffset="75162.3591">9771 11517 938 0,'14'9'139'0,"-4"8"-60"15,4 4-6-15,-3 5-15 16,2 4-25-16,0 0-14 16,1-2-7-16,4-3-7 15,-1-5-1-15,2-4-1 16,1-6-1-16,0-4-1 0,1-3-2 16,1-8-55-16,-1-5-71 15,5-8-21-15,2-4-61 16,2-6-74-16,3-2-103 15</inkml:trace>
  <inkml:trace contextRef="#ctx0" brushRef="#br0" timeOffset="75446.3093">10351 11505 290 0,'14'-8'230'0,"-5"7"-72"16,-8 2-49-16,-1 8 13 16,-10 6-20-16,-4 7-33 0,-5 6-7 15,-5 7-4-15,-4 6 8 16,-7 6-6-16,-6 3-13 15,-8 3-11-15,-7 3 0 16,-5 2-11-16,-5 0-4 16,-1 1-9-16,2-3-5 15,5-3-5-15,6-6-1 16,7-3 1-16,9-8-1 0,8-6-3 16,6-5 0-16,9-7-21 15,6-6-28-15,6-4-31 16,3-4-45-16,9-3-50 15,7-7-43-15,5-6-130 0</inkml:trace>
  <inkml:trace contextRef="#ctx0" brushRef="#br0" timeOffset="75849.9264">10719 11533 784 0,'-8'-3'138'0,"-4"1"-98"15,-2 2 13-15,-2 3-7 16,-4 5-32-16,-3 3-4 0,0 3 19 15,1 1 11-15,0 5-2 16,4 3-5-16,5 4-6 16,8 2-5-16,5 3-5 15,5 0 6-15,10-3-2 16,8-3-6-16,5-7-6 16,4-3-1-16,6-7 0 0,0-4-1 15,0-5-4-15,-4-2-2 16,-1-1-19-16,-6-5-63 15,-4-3-28-15,-5-2-49 16,-2-3-86-16,-6-5-125 0</inkml:trace>
  <inkml:trace contextRef="#ctx0" brushRef="#br0" timeOffset="75978.0999">10833 11623 738 0,'-27'5'165'0,"-3"6"-96"0,-2 5 0 16,2 3 3-16,1 3-41 15,7-2-19-15,7-1-9 16,8-1-5-16,7-4-41 16,6-3-35-16,9-4-60 15,8-2-79-15,7-3-63 0</inkml:trace>
  <inkml:trace contextRef="#ctx0" brushRef="#br0" timeOffset="76327.9074">11243 11543 471 0,'19'-24'249'16,"-9"2"-156"-16,-10 8-12 0,-3 4 5 15,-11 5-55-15,-6 5-21 16,-1 0 8-16,2 3 7 16,2 5 28-16,6 4 5 15,9 3-28-15,2 1-20 0,11 5-1 16,10 3 13-16,6 4-1 15,4 3-9-15,2 5-6 16,2-1-2-16,-3-1 3 16,-4-1-6-16,-6-2-1 15,-7-4 4-15,-6-1 7 0,-8-3 4 16,-4-1-1-16,-10-3-2 16,-8-3-2-16,-9-1 1 15,-5-5 0-15,-7-4 1 16,-3-4-9-16,-7-4-30 15,2-4-106-15,-3-6-69 0,1-1-133 16</inkml:trace>
  <inkml:trace contextRef="#ctx0" brushRef="#br0" timeOffset="82688.2218">13215 11484 606 0,'-6'3'62'16,"0"-1"-50"-16,5-2 58 0,2-2 40 15,4-4-80-15,8-1 32 16,1-3 29-16,0 1-5 16,3-1-10-16,-2 4-33 15,0 1-24-15,-1 2-5 16,3 0 2-16,2 3-8 15,2-2-4-15,0 2-1 0,-2-2-2 16,0 4 2-16,-5 0 6 16,-4 3 1-16,-4 2 1 15,-4 0 3-15,0 5-6 16,-5 0 0-16,-5 2-2 16,-3 4 0-16,-2 1-1 0,-3 3-2 15,-3 4-3-15,0 2 2 16,2 0-2-16,1 3 2 15,4-4-1-15,4 1-1 16,4-7-2-16,4-3-3 16,6-3 2-16,5-6-2 0,4-3 0 15,4-4 5-15,4-1 6 16,2-2 3-16,2-6 4 16,1-2 2-16,2-5-5 15,3-3-3-15,2-4-4 0,3-5 0 16,0-4 0-1,0-3 0-15,2 0-2 0,-5-2 2 16,-3 2 0-16,-7 4-2 16,-6 5 5-16,-5 7 5 15,-5 5-2-15,-6 8-2 16,-2 4-6-16,-4 6-19 0,-5 10 15 16,-4 2 5-16,0 7 3 15,1 2 0-15,2 0 0 16,4-2-3-16,2-2 0 15,4-4 3-15,2-4-5 16,8-2-1-16,2-5 1 0,3-4 7 16,8-1-2-16,3-6 3 15,4-5 3-15,5-2-1 16,2-3-1-16,0 5 7 16,-1 2 5-16,-3 4-10 15,-4 2-10-15,-6 3-4 16,-5 7 2-16,-2 1-5 0,-7 1-3 15,-2 2 3-15,-4 1 6 16,-3 2-2-16,-3 1 0 16,-7-2 0-16,-4 3 2 15,-7-1-7-15,-3 0-4 0,-3-2-2 16,-5-2-4-16,-1-1 11 16,0-5 1-16,-1-2-4 15,3-2-7-15,5-4-11 16,5 1 4-16,7-2 17 15,4 1 6-15,7-2 2 0,3 1-1 16,7 0 3-16,5-1 15 16,9 1 1-16,4-3-5 15,6 0 4-15,4-1-4 16,2-1-9-16,2 1 0 16,0 0-5-16,1-2 1 15,-2-1 0-15,4-1-1 0,-2-2 1 16,3 0-2-16,-1-3-3 15,-1 0-4-15,-5-1 3 16,-5 0-3-16,-3 1-2 16,-6 1 5-16,-6 1 4 15,-5 1-2-15,-3 2-2 0,-4-1 3 16,-3 2 1-16,-2 0-1 16,-2 0-3-16,-7-1 2 15,1 1 2-15,-2 1 1 16,0 0 1-16,2 2 2 15,0 0 0-15,1 1-1 0,1 2 1 16,2 1 1-16,-4 1-1 16,3-1-4-16,-2 2-3 15,-2 1 2-15,1-1 2 16,0 2 3-16,1 1-2 16,-2 3 0-16,3 1-2 0,-1 4 1 15,1 1 0-15,0 2-2 16,2 4 2-16,4-3 3 15,-1 2 1-15,2-2-3 16,7 0-2-16,0-2 2 16,2-1 2-16,3-1-1 0,2-3 4 15,3-2-6-15,0-3 2 16,4-3-2-16,0 1-1 16,6-5 5-16,-2-5-1 15,4-3 0-15,3-3-2 16,3-3-2-16,2-2 1 15,2 0 1-15,0 2-4 0,0 3 4 16,-3 5-9-16,-4 3-1 16,-4 5 2-16,-7 2-3 15,-4 4-1-15,-6 4-1 16,-6 4 7-16,-4 3-1 16,-4 0 5-16,-4 2 0 0,-7 0 4 15,-4 1 0-15,-4-2 1 16,-3 0-1-16,-5-1 0 15,-2-2-2-15,0 1 2 16,1-4 10-16,8-2 3 16,4-2-8-16,9-6-9 0,8 0 2 15,11-3-3-15,16-8-5 16,9-3 29-16,10-2-5 16,10-2-12-16,8 2-6 15,1 0-25-15,5 4-122 16,2 1-81-16,1-2-155 0</inkml:trace>
  <inkml:trace contextRef="#ctx0" brushRef="#br0" timeOffset="83314.1392">17048 11130 799 0,'4'-18'75'0,"-4"3"39"0,-3 7-37 16,-5 5 40-16,-1 0-97 15,0 9-9-15,-1 4 4 16,1 11 0-16,1 12 4 16,3 11-5-16,0 12 1 0,1 10 2 15,0 6 15-15,1 2 6 16,5-4-8-16,4-5-6 15,3-8-6-15,4-8-8 16,1-9-5-16,0-8-3 16,1-4 1-16,-1-9-6 0,0-4-27 15,-2-7-17-15,-1-5-7 16,-1-4 4-16,-3-5-18 16,-4-9-50-16,-5-5-60 15,-8-6-62-15,-13-6-55 16,-11-7-51-16</inkml:trace>
  <inkml:trace contextRef="#ctx0" brushRef="#br0" timeOffset="83481.0789">16789 11504 300 0,'-17'-15'480'0,"14"8"-329"15,11 3-107-15,19 4 15 16,13 0 47-16,10 3 5 16,7 5-32-16,1 0-28 0,1 3-29 15,-4-1-17-15,-6-3-78 16,-7-4-46-16,-3-3-4 15,-2-9-15-15,-4-9-79 16,-1-8-83-16,-3-6-64 16</inkml:trace>
  <inkml:trace contextRef="#ctx0" brushRef="#br0" timeOffset="83998.0739">17461 11250 100 0,'0'0'271'16,"0"0"-166"-16,0 0 37 16,0 0 6-16,0 0 9 15,0 0-74-15,0 0-36 16,18-167 17-16,-18 200-12 15,-1 10-6-15,2 12-3 0,-1 5 2 16,2 1-8-16,-2 0-11 16,0-1-8-16,-5-5-8 15,-3-4-5-15,-1-6-1 16,0-6-2-16,0-7 0 16,3-7 0-16,4-7-1 0,2-11-7 15,5-4-39-15,9-8-12 16,6-6 53-16,5-3-6 15,2 3 3-15,0 5 5 16,-1 6 24-16,-3 9-1 16,-7 7-2-16,-3 6-5 0,-4 0-7 15,-2-1 3-15,-1-2 7 16,4-3-2-16,3-6-9 16,7-5-9-16,4-5 7 15,11-2 5-15,5-2-2 16,2-5-5-16,2-3-1 0,-2 1 2 15,-2-3 1-15,-3 1-4 16,-9-2 3-16,-5-3-4 16,-4 0 1-16,-7-1 2 15,-7 2 2-15,-6 4-1 16,-7 5-1-16,-11 7 10 0,-2 4-8 16,-5 12 2-16,0 6 3 15,6 4 1-15,8 2-2 16,9-1-8-16,7-3-2 15,16-4 0-15,10-6-3 0,10-2 5 16,11-5-11 0,8-5-55-16,7-1-65 0,5-3-121 15,5-6-168-15</inkml:trace>
  <inkml:trace contextRef="#ctx0" brushRef="#br0" timeOffset="84544.975">19531 11944 667 0,'8'-10'196'15,"-3"-4"-24"-15,1-5-19 16,-1-6-47-16,1-5-43 16,0-8-16-16,0-6-16 0,1-9-17 15,-3-5-11-15,-2-6-2 16,-2-3 0-16,-2 3-2 16,-6 2-1-16,-3 6 2 15,1 9 1-15,2 10 3 16,3 9 6-16,5 7 1 0,9 6-7 15,14 3-3-15,16 3-1 16,13 2 12-16,14 2 11 16,7 4-2-16,3 2-7 15,-6 4 0-15,-9 5-9 16,-12 3-35-16,-14 1-24 16,-12 6-24-16,-12-1-49 0,-12 3-67 15,-14-2-47-15,-14-1-200 16</inkml:trace>
  <inkml:trace contextRef="#ctx0" brushRef="#br0" timeOffset="84731.0967">19700 11440 774 0,'47'1'177'0,"9"-2"-31"15,6-2 24-15,-1-1-48 16,-2 2-74-16,-6 2-44 0,-11 0-99 15,-6 1-66-15,-10 4-28 16,-5-1-96-16,-8 0-199 16</inkml:trace>
  <inkml:trace contextRef="#ctx0" brushRef="#br0" timeOffset="85180.9927">20212 11535 677 0,'6'20'59'0,"-2"1"-12"16,0 4 61-16,-2 0 22 15,-1 2-24-15,0-2-14 16,-3 0-25-16,-4-3-9 0,-3-2-22 16,-1-3-17-16,0-4-12 15,0-4-3-15,2-3 1 16,3-2-2-16,5-2 1 16,0-5-2-16,12-5-23 15,11-3 22-15,7-5 11 16,13-3 5-16,10-5 9 0,9-1 5 15,8-3-4-15,0 0-10 16,0 3-9-16,-3 1-2 16,-8 3-3-16,-6 2-2 15,-12 3-1-15,-8 5 0 0,-11 2 0 16,-10 3 0-16,-9 4-18 16,-9 2-17-16,-15 7 29 15,-9 4 9-15,-4 5 0 16,-6 5-2-16,4 3 2 15,5 4 0-15,9-2-4 0,11 4-2 16,7-4 0-16,6-1 2 16,11-3 4-16,9-1 8 15,3-7-2-15,2-3 2 16,3-4-3-16,2-3-9 16,-2-2-25-16,0-4-39 0,0-7-56 15,-2-4-99-15,-3-1-165 16</inkml:trace>
  <inkml:trace contextRef="#ctx0" brushRef="#br0" timeOffset="85298.9771">20961 11618 951 0,'-26'10'143'0,"2"2"-54"16,0 3-4-16,2 1-62 15,3 0-18-15,3 0-21 16,6-1-56-16,4-5-66 15,4-2-123-15,7-3-166 0</inkml:trace>
  <inkml:trace contextRef="#ctx0" brushRef="#br0" timeOffset="85897.2216">21605 11497 882 0,'13'-4'65'15,"-13"3"-55"-15,-11 4 21 16,-15 10 104-16,-4 1-98 16,-9 6-14-16,-2 3 12 0,1 2-3 15,5 1-17-15,6-3-9 16,8-4-2-16,16-6 4 16,7-6-9-16,14-7-31 15,16-2 45-15,10-8 2 16,13-5-7-16,3 0-2 0,1 1 2 15,-5 8 11-15,-10 4 5 16,-6 6-13-16,-15 11-9 16,-14 10-7-16,-7 6-7 15,-10 4 11-15,-13 5-3 16,-8 2-7-16,-7 2 14 16,-8 2-2-16,-4-1 2 0,-3 5 2 15,2-1-1-15,-2 1 0 16,8 0-3-16,3-1 0 15,6-3-2-15,10-4 1 16,3-5 1-16,8-7 0 0,6-5 3 16,6-10-2-16,3-8-8 15,12-8-11-15,5-8 26 16,6-12 24-16,3-8 2 16,2-4-17-16,1-1-1 15,-6-5 17-15,-2 0-12 16,-6-3-15-16,-4-2-4 0,-4-3-1 15,-3 1 3-15,-1 3-5 16,-2 5 0-16,-1 10 0 16,0 9-2-16,-2 9 2 15,-9 9-14-15,1 2-11 0,-2 6 15 16,-1 4-46-16,4 0-36 16,3-1-54-16,2-4-84 15,9-6-214-15</inkml:trace>
  <inkml:trace contextRef="#ctx0" brushRef="#br0" timeOffset="86745.0959">22073 11508 233 0,'-1'7'491'0,"-3"6"-402"16,-3 2-8-16,5 9 17 16,-1 3-35-16,-3 5-34 15,3 3 3-15,1-1 25 0,0-3 10 16,1-4-19-16,0-6-11 16,5-6-12-16,9-8-12 15,4-6-9-15,10-1 14 16,7-12 2-16,7-5-9 15,7-5-6-15,0-3-2 16,0 0 0-16,-6 3 3 0,-6 7-1 16,-9 9-6-16,-9 4 1 15,-9 11-7-15,-6 7-4 16,-2 6 10-16,-3 1 3 16,-3 0 2-16,0-2 3 0,3-6 5 15,1-2-7-15,5-6-4 16,9-2-4-16,9-4 3 15,5 1 7-15,6-3-3 16,6-5-1-16,6 0-1 16,2-6 0-16,2-1 0 0,2-4-4 15,-4-3-2-15,1-3 4 16,-7-3 1-16,-9 2 0 16,-7 1-2-16,-11 4 0 15,-12 4 2-15,-2 5-5 16,-13 6-3-16,-7 5-2 0,-1 6 1 15,-4 8 2-15,4 4 5 16,6 1 2-16,5-1 0 16,8-2-1-16,9-3-5 15,15-1 2-15,8-5 3 16,10-1 12-16,5 1-5 16,-1 1-2-16,-3 1-1 0,-5 2 4 15,-8 2-3-15,-10 1-2 16,-8 0-1-16,-8-1-3 15,-4-1 0-15,-6-3 5 16,-5-2 2-16,1-4-8 16,0-3-18-16,3-3-5 0,7-7 8 15,4-1 12-15,6-3 2 16,8 1-9-16,6 2 23 16,2 3 11-16,2 5 5 15,0 2-7-15,-5 3-19 16,-5 6-2-16,-4 1-1 0,-4 0-1 15,2 0 3-15,-3-2 2 16,5-4-15-16,-1-1-28 16,4-1-33-16,5-2-38 15,-1-6-35-15,0-1-50 16,1-3-80-16,-3-3-329 0</inkml:trace>
  <inkml:trace contextRef="#ctx0" brushRef="#br0" timeOffset="87429.5896">23694 11678 282 0,'0'0'346'0,"0"-2"-229"16,-1 4-1-16,-6 0 4 15,0-1-4-15,-3 3-36 0,-4 4-16 16,-2 0-18-16,-4 6-19 15,-1 0-18-15,0 4 5 16,-2 2-3-16,1 0-2 16,6 0 7-16,3-3 4 15,10-1-8-15,5-3-9 16,10-2-3-16,9-6-6 0,13-4 6 16,9-2 7-16,2-4-4 15,8-5 3-15,-2-1 3 16,-6-3-3-16,-4 1 8 15,-10 4-3-15,-6 0-9 0,-9 5-1 16,-8 3-2-16,-7 3-4 16,-2 3-17-16,-7 5 25 15,1 1 2-15,-2 0-2 16,6-3-11-16,3-4-42 16,5-2-9-16,14-4 28 15,0-3 33-15,-1-1 2 0,4 5 1 16,-6 2 5-16,-2 6 3 15,-8 11 1-15,-5 7-6 16,-2 2-6-16,-5 4-1 16,-6 6 0-16,-2-3 2 0,-3 1-7 15,-1 1-4-15,-6 0 8 16,-6-1 3-16,-7 1-2 16,-7 1 14-16,-8 0 12 15,-3-2-1-15,-1-1-11 16,3-3 3-16,9-8-11 15,8-7-8-15,16-8-46 0,13-9-25 16,13-12 39-16,19-13 4 16,18-9 54-16,19-11 22 15,19-3-17-15,14-3 1 16,11 0 13-16,-1 4 8 16,-5 6-24-16,-12 7-28 0,-15 10-116 15,-17 3-266-15,-20 7-50 16</inkml:trace>
  <inkml:trace contextRef="#ctx0" brushRef="#br0" timeOffset="90995.1981">4761 12959 763 0,'-10'-1'22'16,"2"1"18"-16,-2 0 79 16,-2 1-42-16,-1 6-46 15,-1 3-4-15,-1 4 0 0,2 2-6 16,1 1 6-16,3 3 1 16,3-1-13-16,4 2-6 15,2-3-6-15,4-1 0 16,6-3 2-16,4-5-2 15,3-3 4-15,4-6 11 0,4-6 12 16,-2-7 1-16,4-7-7 16,0-4-9-16,-3-2-6 15,-2 0-1-15,-6-2-2 16,-3 2-1-16,-10 3 1 16,-3 2 3-16,-3 5 1 15,-9 4-4-15,-3 6-5 0,-2 4-6 16,-1 8 0-16,1 8-2 15,4 5 4-15,5 2 1 16,8-1-1-16,7-2-5 16,10-4-2-16,8-8 12 0,10-6 4 15,3-2 5-15,7-14 15 16,0-6-3-16,4-5-7 16,-4-3-1-16,-2 0 5 15,-6-1 2-15,-7 2 0 16,-6 6-2-16,-9 4-8 0,-6 5-10 15,-4 10 2-15,-5 5-5 16,-9 19-21-16,-6 13 20 16,-8 14 0-16,-4 16 4 15,-4 12-9-15,-5 10-2 16,0 3 8-16,-1 3 0 16,0 1-17-16,4-5 5 0,1-8 9 15,3-5 4-15,6-8 1 16,2-9-2-16,7-11 3 15,7-8-1-15,7-10-1 16,0-12-4-16,5-10-6 16,9-8 3-16,3-16 13 0,4-13 1 15,4-13-4-15,1-11 4 16,3-15 3-16,-7-7-5 16,1-4-2-16,-1-2 0 15,-6 10 0-15,0 11 0 16,-3 15 3-16,0 16 3 0,0 16-4 15,1 14-11-15,2 4-3 16,4 10 4-16,5 2-30 16,10 1-50-16,3-1-70 15,6-4-99-15,3-3-145 16</inkml:trace>
  <inkml:trace contextRef="#ctx0" brushRef="#br0" timeOffset="91595.5192">7389 12912 529 0,'6'-11'83'15,"-4"0"-76"-15,-1 2 56 16,-1 1 98-16,-1 3-12 16,-7 2-65-16,-4 2-13 0,-3 1-21 15,-4 0-14-15,-5 4-9 16,0 3-1-16,-2 1 3 15,2 3-5-15,0 1-9 16,3 3-10-16,1 3-4 16,4 5-2-16,3 5-1 15,6 3-3-15,7 3 2 0,2 2-2 16,17 0 7-16,5-5 10 16,7-5 4-16,7-5 5 15,3-4-3-15,4-7-8 16,-3-6-5-16,-1-1-2 15,-3-6-29-15,-3-4-33 0,-7-3-38 16,-5-1-43-16,-5-6-109 16,-4-3-117-16</inkml:trace>
  <inkml:trace contextRef="#ctx0" brushRef="#br0" timeOffset="91772.2779">7494 12925 884 0,'-17'-2'133'16,"-2"3"-41"-16,0 5 2 16,-4 7-39-16,-3 5-29 0,-2 7-15 15,1 1-2-15,1 2-6 16,6 1-3-16,3-2-4 16,7-4-47-16,7-1-29 15,3-5-60-15,4-6-110 16,9-5-138-16</inkml:trace>
  <inkml:trace contextRef="#ctx0" brushRef="#br0" timeOffset="92228.5827">7954 12932 606 0,'-12'-2'192'16,"1"-1"-104"-16,-2 1 44 0,2 2-40 15,-1 0-61-15,1 1-27 16,0 6 7-16,-3 1 6 16,1 7 7-16,-1 1 5 15,1 5-9-15,3 1-11 0,2 2 3 16,6-4-11-16,2-2-4 15,10-5 5-15,3-6-3 16,5-4 4-16,1-3 2 16,3-3 0-16,0 0-4 15,2 0 2-15,-4 5-3 0,-1 2 11 16,-3 9 21-16,-2 2-10 16,-1 1-14-16,-1-2-5 15,0-3-3-15,3-3 0 16,4-7-2-16,6-3-17 15,2-5-21-15,2-2-32 16,3-5-51-16,-4-1-14 0,-3-1-44 16,0 0 13-16,-4-2-44 15,-2-1-57-15</inkml:trace>
  <inkml:trace contextRef="#ctx0" brushRef="#br0" timeOffset="92829.773">8345 12984 577 0,'0'-10'206'0,"0"2"-49"0,0 4-45 16,-7 4-29-16,-2 2-57 15,-4 5-26-15,-1 8 10 16,-4 5 18-16,2 4 8 16,0 4-15-16,5-2-3 15,5-1-7-15,3-2-3 0,3-5-5 16,10-6-5-16,4-2 8 16,4-7-2-16,5-4 0 15,4-8 1-15,6-6 0 16,3-8 2-16,3-8-5 15,2-6 0-15,3-4 0 0,-2-5-1 16,-3-6 1-16,-3-4-2 16,-3-5 1-16,-8-1-3 15,-6-1 2-15,-8 3 2 16,-4 6-4-16,-6 11 0 16,-1 11 0-16,-6 9 6 15,-2 15 2-15,-2 10 3 0,-1 19-11 16,0 13-2-16,0 13 1 15,3 12 3-15,1 9 0 16,1 2 1-16,0-1 1 16,0-4 1-16,-2-9 1 15,0-8 5-15,3-10 0 0,1-11 1 16,4-9-7-16,0-7-7 16,5-8-3-16,5-4 3 15,4-2 5-15,0-3-1 16,2 3 2-16,0 2-1 15,-1 4 9-15,-3 7 10 0,-1 4 2 16,-2 3-11-16,-2 0-6 16,0-1-2-16,2-3 0 15,-1-4-3-15,0-1-15 16,1-2-32-16,0-2-14 16,-1-1-34-16,1 0-29 0,-1-1-4 15,5 1-79-15,-2-3-89 16</inkml:trace>
  <inkml:trace contextRef="#ctx0" brushRef="#br0" timeOffset="94745.1934">10736 12633 167 0,'3'-12'582'0,"0"1"-514"16,-2 4 39-16,1 4 33 16,-2 4-57-16,0 8-52 0,-2 12-22 15,-3 10 6-15,1 13 13 16,-3 8-3-16,-2 8-5 15,0 3-5-15,-3 2 1 16,0-3 5-16,-1-4 0 16,-4-2 3-16,4-6-10 0,-3-6-3 15,6-7-9-15,1-6 3 16,4-7-4-16,5-5-3 16,1-6-3-16,10-4 2 15,6-5 12-15,4-2 9 16,5-2 3-16,5-3 2 15,2-5-3-15,-1 0-9 0,1-3-11 16,-3 0-1-16,-1 0-22 16,-2 1-25-16,1-1-44 15,-1-2-74-15,-1 0-152 16,1 0-269-16</inkml:trace>
  <inkml:trace contextRef="#ctx0" brushRef="#br0" timeOffset="95001.2664">11200 13134 915 0,'-3'-3'60'0,"-7"1"-54"15,0 4 28-15,-2 7 24 0,-6 4-15 16,-1 6 18-16,0 3 7 16,1 2-13-16,3-3-13 15,3-2-23-15,7-4-14 0,5-5-13 16,3-3 9-16,10-4 4 15,5-1 0-15,6 0 6 16,4 1 6-16,1 3 9 16,1 2-11-16,0 1-11 15,-3 1-2-15,0-3-4 16,0-1-44-16,-2-3-52 0,1-2-57 16,3-4-70-16,0-5-205 15</inkml:trace>
  <inkml:trace contextRef="#ctx0" brushRef="#br0" timeOffset="95450.2295">11842 12664 868 0,'-5'-16'61'16,"-6"11"-26"-16,-2 5 16 0,-4 18 23 15,2 10-33-15,-2 15 1 16,2 8 9-16,-1 10-23 16,1 5-2-16,1 2-3 15,1 0-8-15,0-4-5 16,4-3-4-16,3-8 0 0,6-6 13 16,3-10 3-16,10-8 0 15,7-8-15-15,9-11 5 16,8-8-1-16,4-4 7 15,7-13-3-15,1-7-5 0,0-6-2 16,-6-3 21 0,-10 0-2-16,-11 4-1 0,-9 4-14 15,-13 6-3-15,-11 7-1 16,-11 8-10-16,-6 4-3 16,-5 10 1-16,0 3 6 15,2 3-31-15,6 2-42 0,9-2-37 16,8-3-90-16,8-5-111 15,4-2-188-15</inkml:trace>
  <inkml:trace contextRef="#ctx0" brushRef="#br0" timeOffset="95745.8496">12702 13162 428 0,'6'-9'175'0,"-9"0"-173"0,-8 2 51 16,-8 2 86-16,-7 1-60 16,-5 3-21-16,0 2 7 15,-3 2 7-15,3 6 12 16,4 3-13-16,5 5-22 16,8 4-25-16,8 3-17 0,6 3-8 15,6 3 4-15,8-1 10 16,8 0 11-16,3-4-3 15,3-2-1-15,2-3-7 16,-1-5-9-16,0-4-1 16,-1-4-4-16,-3-4-54 0,-2-2-29 15,-3-5-35-15,-1-5-77 16,-2-4-103-16,-4-6-154 16</inkml:trace>
  <inkml:trace contextRef="#ctx0" brushRef="#br0" timeOffset="95899.6049">12785 13258 510 0,'-15'-4'368'0,"-5"3"-213"16,-2 4-39-16,-1 7-42 16,-3 4-25-16,0 2-15 15,3 2-18-15,5-2-15 16,3 0-25-16,7-2-63 16,6-3-38-16,2-4-76 0,5-3-125 15</inkml:trace>
  <inkml:trace contextRef="#ctx0" brushRef="#br0" timeOffset="96179.9877">13492 12769 628 0,'2'-7'38'0,"-4"10"-4"0,-9 21 141 15,-6 9-72-15,-2 16-44 16,-1 12 34-16,-1 9-29 16,4 3-29-16,-1-1-10 15,4-5-7-15,1-6-7 16,3-11-7-16,3-7-3 16,4-9-29-16,3-5-83 0,4-6-127 15,6-5-180-15</inkml:trace>
  <inkml:trace contextRef="#ctx0" brushRef="#br0" timeOffset="96681.1521">15090 13137 573 0,'0'-3'107'0,"0"1"-46"16,0 0 47-16,0 0-3 0,-1 1-60 15,1 1 2-15,-2 6 11 16,2 6-23-16,-1 5 10 15,0 8 15-15,0 3 9 16,0 3-7-16,2 1-18 16,0-2-15-16,0-4-7 0,3-3-10 15,0-3-7-15,0-4-1 16,2-2-1-16,-1-5-2 16,0-3-10-16,2-3-53 15,0-2-54-15,2-5-63 16,0-10-80-16,-1-8-231 0</inkml:trace>
  <inkml:trace contextRef="#ctx0" brushRef="#br0" timeOffset="96781.019">15181 13051 990 0,'0'-6'106'16,"-2"4"-92"-16,4 4-29 0,6 4-32 15,7 5-102-15,4 1-112 16,7-2-239-16</inkml:trace>
  <inkml:trace contextRef="#ctx0" brushRef="#br0" timeOffset="97083.4581">15468 13135 504 0,'0'0'240'0,"0"0"-82"15,0 0-14-15,0 0-56 16,0 0-59-16,0 0 14 16,0 0 18-16,118 209-10 15,-118-188-6-15,-3-6-16 16,1-6-10-16,2-7-7 0,5-2-7 15,9-4 4-15,5-6-3 16,8-3-3-16,6 0 0 16,3 3-2-16,-1 6-2 15,-6 4 19-15,-3 7-6 16,-5 10-6-16,-7 5-1 0,-4 3 1 16,-1 0-2-16,0 0-2 15,4-4-5-15,-2-1-43 16,5-4-31-16,1-3-25 15,3-4-1-15,4-1-55 16,1-4-121-16,5-3-116 0</inkml:trace>
  <inkml:trace contextRef="#ctx0" brushRef="#br0" timeOffset="97408.3791">17361 12839 524 0,'-2'38'361'0,"-8"9"-342"15,-1 11 55-15,-2 6 35 16,-1 4-44-16,1 1-17 15,-1-3 7-15,2-1-18 16,3-7 2-16,3-6-19 0,4-5-15 16,2-6-3-16,2-7-7 15,6-6-14-15,0-8-33 16,-1-5-14-16,-1-8-14 16,-2-5-58-16,-4-6-84 15,-4-13-52-15</inkml:trace>
  <inkml:trace contextRef="#ctx0" brushRef="#br0" timeOffset="97546.3533">17081 13272 837 0,'8'-6'59'0,"9"6"-28"16,9 5 76-16,6 7-28 16,5 6-43-16,2 3-21 15,1 1-12-15,-1 0-13 16,0-6-126-16,-4-8-149 15,-2-7-106-15</inkml:trace>
  <inkml:trace contextRef="#ctx0" brushRef="#br0" timeOffset="98129.061">17679 12948 785 0,'-8'38'13'0,"1"11"13"16,4 9 108-16,-1 3-20 16,2 3-20-16,0-4-22 0,0-5-15 15,2-11-10-15,-2-7-19 16,3-10-14-16,0-4-6 16,4-12-6-16,3-8-2 15,2-4-4-15,3-7-6 16,5-6 3-16,3-2-6 0,1 0-5 15,0 5 6-15,-2 8-4 16,-3 3 4-16,-5 13 5 16,-3 6-3-16,-3 4 7 15,-1 2 20-15,3-2 10 16,3-2-12-16,3-3-13 16,7-7 1-16,6-4 6 0,6-5-7 15,4-3-4-15,4-4-2 16,0-6 2-16,-2-2 1 15,-4-3 3-15,-8-2-12 16,-10-2-14-16,-11 2 23 0,-5 1 4 16,-8 5-11-16,-9 8 4 15,-6 5 5-15,-3 8-6 16,2 10 15-16,3 2 14 16,7 4-17-16,9-2-8 15,6 0-4-15,13-6-11 16,10-2 3-16,8-2-8 0,8-4-37 15,5-4-111-15,7-1-136 16,7-3-155-16</inkml:trace>
  <inkml:trace contextRef="#ctx0" brushRef="#br0" timeOffset="98779.3768">19860 12872 812 0,'0'-8'39'15,"0"2"11"-15,-9 7-35 16,-7 8 46-16,-2 13-24 15,-7 9-8-15,-2 10 10 16,-1 12 22-16,4 9-16 16,5 1-25-16,5 0-2 0,8-2 1 15,6-9 4-15,8-4 5 16,11-9-13-16,7-5 2 16,6-7 13-16,6-6-5 15,5-6-8-15,4-6-5 16,-1-3-3-16,-1-5-4 0,-5-1-3 15,-7-1-43 1,-8-3-36-16,-7-4-38 0,-9-2-68 16,-8-5-118-16,-4-4-282 15</inkml:trace>
  <inkml:trace contextRef="#ctx0" brushRef="#br0" timeOffset="98866.298">19597 13211 1028 0,'-4'-6'29'16,"15"-1"-18"-16,23 0 42 16,14 5 68-16,9 0-57 0,6 2-47 15,6 0-11-15,4 4-110 16,-9 1-140-16,-2-4-122 16,-5 0-242-16</inkml:trace>
  <inkml:trace contextRef="#ctx0" brushRef="#br0" timeOffset="99595.3331">20439 13266 620 0,'-1'31'96'15,"-5"-1"-82"-15,-1-1 57 0,3 2 108 16,-3-2-80-16,-4-1-34 16,-2-1-7-16,-1-7-14 15,-2 0 8-15,4-6-11 16,1-6-2-16,7-4-17 15,3-4-13-15,10-4-10 16,8-10 6-16,13-3-3 0,6-3 1 16,10-3-3-16,2 3-1 15,5-1 3-15,1 3 10 16,-3 2 0-16,-2 2-11 16,-4 2 0-16,-5 1-2 15,-4 4 1-15,-7 0-1 0,-7 1 0 16,-8 3-13-16,-7 1 7 15,-6 2 6-15,-4-1-10 16,-10 2 4-16,-7 4 7 16,-3 4-2-16,-2 1 5 15,0 2-1-15,4 3-1 0,4 2 2 16,6 0-1-16,6-2-3 16,5 0-3-16,6-3-2 15,9-2 2-15,6-4 17 16,4-3 2-16,9-3-1 15,4 1-10-15,4-1 0 0,-2 2-3 16,-1 2 3-16,1 6 7 16,-7 3-4-16,-4 4-6 15,-4 1-1-15,-6-1 0 16,0-3 0-16,2-6 2 16,0-2 0-16,4-6 1 0,2 0 2 15,1-9-1-15,7-4-4 16,-3-4-5-16,2-1-2 15,-5-1 6-15,-4 0-1 16,-3 1-17-16,-7 5-5 16,-5 5 19-16,-4 4 6 0,-5 4 3 15,-1 6-8-15,-2 6 13 16,-4 2-5-16,0 4-1 16,1 0 4-16,1-4-3 15,-2-1-3-15,3-4-15 16,1-3-58-16,-1-5-81 15,2-2-104-15,0-5-201 0</inkml:trace>
  <inkml:trace contextRef="#ctx0" brushRef="#br0" timeOffset="99684.2157">21589 13287 1110 0,'5'-3'140'0,"-4"3"-124"16,3 2-30-16,0 2-6 15,0 6-58-15,1 2-128 16,2 1-126-16,1-1-185 16</inkml:trace>
  <inkml:trace contextRef="#ctx0" brushRef="#br0" timeOffset="101279.2136">21860 13359 670 0,'8'5'209'0,"-1"8"-183"15,-2 4 44-15,-2 9 26 16,2 1-39-16,-2 4-9 16,-2-1 2-16,-1-2-8 15,1-4-7-15,0-4-16 0,-1-6-6 16,0-3-4-16,0-5-1 15,1-3-1-15,0-3-5 16,3-6 5-16,2-5 4 16,7-3-6-16,3-5-4 15,5-5-1-15,6 3 1 16,0 2-2-16,0 3 1 0,0 7-1 16,-5 6 13-16,-4 5-11 15,-7 8-8-15,-1 8 6 16,-6-1 4-16,0 3-5 15,0-1 4-15,0-4-1 16,-1-2 1-16,7-5-3 0,3-2 2 16,3-6 2-16,5-1 2 15,2-5-1-15,4-4-2 16,0-4 1-16,-3 2 1 16,-2-1-1-16,-4 4 0 15,-5 4 13-15,-2 3-8 0,-4 6-6 16,-2 5 4-16,1 6 1 15,-2 0-2-15,3 1 2 16,-1 0-4-16,-2-5 0 16,1-3 0-16,0-3 1 0,0-4-1 15,-1-1 3-15,0-1-16 16,0-7-41-16,0-3-23 16,0-6-42-16,-1-6-83 15,3-6-84-15,0-8-113 16</inkml:trace>
  <inkml:trace contextRef="#ctx0" brushRef="#br0" timeOffset="102012.287">22479 13333 673 0,'1'-14'289'0,"0"4"-101"16,-2 7-52-16,2 1-52 15,1 7-63-15,3 6-38 16,4 5 17-16,2 2 0 16,2 5-43-16,3 1-51 0,1 0-28 15,0-1 26-15,4 1 53 16,-4 0 29-16,-1 0 14 15,-4-1 1-15,-5 0 18 16,-2 0 27-16,-5-3-9 16,-3-2-15-16,-1-5-5 0,0-1 12 15,1-6 5-15,3-2-1 16,-3-2-1-16,5-4 16 16,4-6 6-16,5-5-18 15,2-1-7-15,9-5-13 16,5-3-7-16,5 2-2 15,5 0-3-15,0 6 1 0,1 4-4 16,-7 4-3-16,-4 6 0 16,-7 5-2-16,-9 7 0 15,-5 2-1-15,-5 3-4 16,-1-1 9-16,-3 1 7 0,0-5 6 16,2-3-7-16,4-3-4 15,10-5-9-15,4 1 20 16,8-5-6-16,3-5-4 15,5 0-1-15,3-6 1 16,-3 3-3-16,0 0 1 0,-6 3 1 16,-4 3-8-16,-4 4-2 15,-7 2 3-15,-4 6-7 16,-7 7-2-16,1 6 3 16,-4 2 8-16,-3 7 3 15,-4 0 1-15,3 3-1 16,-1 2-3-16,0-2-12 0,-1 1 3 15,-1 3 5-15,-3 2 3 16,-3 0 3-16,-6 1 1 16,-7 1 1-16,-4-5 1 15,-5-1 12-15,-3-6 9 0,-2-3 2 16,3-8-13-16,5-3-10 16,1-5-10-16,6-7-28 15,7-2 5-15,5-7 16 16,8-9 12-16,6-6 2 15,11-8 15-15,16-7 4 0,13-5-5 16,16-4-6-16,14-1-4 16,13 2-2-16,7 7 1 15,-3 6-2-15,-5 11-5 16,-10 6-183-16,-17 8-448 16</inkml:trace>
  <inkml:trace contextRef="#ctx0" brushRef="#br0" timeOffset="102899.0771">4883 14650 697 0,'-14'-1'164'0,"-4"2"-162"15,-6 1 70-15,-4 4 75 16,-1 7-45-16,-2 3-55 0,3 4-19 15,5 0-13-15,10 2-11 16,12 1-3-16,7-1-9 16,17 0-10-16,15 0 22 15,5 1 2-15,8 1-1 0,0-1 4 16,-4 2 5-16,-8 0 5 16,-11 0-7-16,-10 1 1 15,-12-1 13-15,-6-1 17 16,-13 1 8-16,-11-4-2 15,-11 1-17-15,-10-2-6 16,-8-1-4-16,-3-2-5 16,-1-6-3-16,1-4-5 0,8-5-11 15,9-2-40-15,13-4-27 16,11-4-24-16,13-3-45 16,6-2-165-16,15-1-237 15</inkml:trace>
  <inkml:trace contextRef="#ctx0" brushRef="#br0" timeOffset="103157.0615">5477 14827 901 0,'5'-6'-35'0,"-7"6"19"15,-11 1 145-15,-10 7-58 16,-5 7-43-16,-5 3 53 15,0 6 26-15,3 1-20 0,4 3-18 16,9 0-20-16,10 0-22 16,7-3-27-16,11 0-11 15,12-3 13-15,6-5 3 16,7-4-2-16,7-3-7 16,2-5-17-16,0-4-18 15,-3-3-20-15,-2-2-36 0,-5-5-40 16,-5-4-59-16,-7-4-167 15</inkml:trace>
  <inkml:trace contextRef="#ctx0" brushRef="#br0" timeOffset="103355.3101">5646 14904 984 0,'-37'14'158'16,"-1"4"-91"-16,0 2-11 15,4 3-42-15,8-1-9 16,4-2-5-16,10-2-1 0,8-5-42 15,4-5-64-15,8-5-96 16,6-5-200-16</inkml:trace>
  <inkml:trace contextRef="#ctx0" brushRef="#br0" timeOffset="103641.7962">6293 14285 893 0,'-14'6'-18'15,"-8"19"7"-15,-3 11 124 16,-2 13-17-16,1 8-50 16,6 6 16-16,6 0 9 15,4 0-12-15,10-8-30 0,0-7-20 16,11-5-5-16,1-7 1 15,3-5 0-15,3-4-2 16,5-3-2-16,4-2-3 16,1-6-10-16,1-2 5 15,2-4-7-15,-2-3-10 16,-3-4 4-16,-1-2-9 0,-1-2-18 16,-4-7-42-16,-4-1-61 15,-1-3-90-15,-5-3-147 16</inkml:trace>
  <inkml:trace contextRef="#ctx0" brushRef="#br0" timeOffset="103900.9451">6151 14668 504 0,'25'-4'577'16,"9"-8"-565"-16,11 1 21 15,11 1 89-15,5 2-67 0,3 3-49 16,-1 5-25-16,-5 0-90 16,-5 2-103-16,-8 0-448 15</inkml:trace>
  <inkml:trace contextRef="#ctx0" brushRef="#br0" timeOffset="105873.0597">7355 15308 439 0,'0'-2'342'0,"0"1"-360"15,-5 3-187-15,-2 0 8 16,-3 7 196-16,-2 3 10 16,-4 5-9-16,-3 1-11 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18:44.764"/>
    </inkml:context>
    <inkml:brush xml:id="br0">
      <inkml:brushProperty name="width" value="0.05292" units="cm"/>
      <inkml:brushProperty name="height" value="0.05292" units="cm"/>
      <inkml:brushProperty name="color" value="#FF0000"/>
    </inkml:brush>
  </inkml:definitions>
  <inkml:trace contextRef="#ctx0" brushRef="#br0">3658 1923 687 0,'0'-22'32'15,"-5"4"-30"-15,-4 5 42 16,4 6 57-16,-3 3-23 16,3 2-22-16,-3 2-26 15,4 9-11-15,-2 5-14 0,1 7-7 16,1 6 3-16,0 7-3 15,0 6 4-15,2 3 0 16,1 1 6-16,1 1 6 16,0 2-4-16,0-1-2 15,0-2-2-15,4-2 0 0,0-5 2 16,2-4-1-16,2-4 2 16,1-7 7-16,2-7-7 15,2-6 0-15,2-9 6 16,2-4 2-16,3-9 10 15,2-8 1-15,2-5-5 16,-1-2-7-16,0-1-12 0,-3 5 28 16,-5 6-31-16,-6 5-2 15,-3 7 3-15,-4 6 1 16,-2 11 6-16,0 10-10 16,0 10-3-16,0 4 2 0,0 6 2 15,0 1-1-15,0-3 0 16,4-3-1-16,2-8 2 15,2-2 0-15,4-6 0 16,2-6-1-16,6-5 1 16,4-7 3-16,8-3 5 0,8-12 5 15,5-13 4-15,8-9-1 16,6-13-5-16,6-9-7 16,-2-3-2-16,-3 1-2 15,-4 3-15-15,-9 1-68 16,-9 11-20-16,-9 3 14 15,-5 1-99-15,-6 1-305 0</inkml:trace>
  <inkml:trace contextRef="#ctx0" brushRef="#br0" timeOffset="904.4634">4894 1488 967 0,'0'8'-2'0,"-1"17"-5"16,-4 10 12-16,2 13 14 16,0 12-4-16,1 8 1 0,0 7 6 15,-2 2 11-15,-1 3 4 16,-4 2-15-16,-5 2-9 16,-4-4-3-16,-4-2-5 15,3-7 3-15,0-10 3 0,8-15-2 16,4-14-6-16,7-16-1 15,9-15 3-15,9-11 2 16,7-14 10-16,6-11 2 16,7-3-5-16,1 0 13 15,1 3 14-15,-4 6-9 16,-2 11-26-16,-5 9-8 0,-6 9-1 16,-7 9-5-16,-4 10 2 15,-6 7 4-15,-4 7-1 16,-2-1 5-16,0 2 0 15,-3-2-1-15,3-7 0 16,1-3-1-16,12-10-2 16,9-7 1-16,3-5 2 0,7-9-2 15,8-12 0-15,3-3 3 16,2-5 4-16,-2 1 3 16,-1 5 6-16,-9 2-2 15,-6 8-14-15,-10 12 3 0,-8 3-4 16,-9 14-3-16,-2 8 8 15,-7 2-1-15,-2 5-2 16,0-1 0-16,-1-4 1 16,5-7-2-16,5-3 1 15,2-8-3-15,8-7-4 16,11-1-5-16,3 0 10 0,9-1 4 16,7 1 5-16,3 6 3 15,3 5 1-15,1 3-5 16,0-1-3-16,0-7-1 15,2-6 1-15,0-8-2 0,2-17-1 16,1-12-8-16,0-11-11 16,-3-10-18-16,-1-7 4 15,-3-11 24-15,-4-6 4 16,-1-3 3-16,-3-6 2 16,-1 3 0-16,2 4 0 0,0 10 14 15,-2 14-2-15,-5 15 6 16,-4 16-5-16,-8 10-8 15,-10 16-3-15,-7 6-4 16,-2 18 6-16,-8 15-4 16,0 16 5-16,3 12-6 0,2 10 7 15,4 4 1-15,1 3 0 16,6-3 5-16,4-4 5 16,2-10-13-16,1-6-7 15,-2-11-1-15,1-11-33 16,-4-8-36-16,-2-8 3 15,-4-7 10-15,-2-10-64 0,-10-3-88 16,-8-14-80-16,-8-7-86 16</inkml:trace>
  <inkml:trace contextRef="#ctx0" brushRef="#br0" timeOffset="1005.242">6313 2227 807 0,'1'-23'43'0,"19"1"92"0,15 0-36 15,17-4-33-15,11 2-31 16,9 0-29-16,4 1-40 15,3 2-230-15</inkml:trace>
  <inkml:trace contextRef="#ctx0" brushRef="#br0" timeOffset="1655.6756">8036 2264 248 0,'0'-7'100'16,"2"-1"-36"-16,-1 1 98 0,2-3-12 16,-1 2-30-16,-1 0-2 15,0 2-29-15,-1 3-5 16,0 1-19-16,-6 2-14 16,-2 0-31-16,-6 5-15 15,-3 4-3-15,-4 4-2 0,-3 4 2 16,0 5-2-16,0 2 0 15,1 1 1-15,6 4 0 16,3-1-3-16,8-1 1 16,5-4-1-16,2 1 2 15,11-6 0-15,7-9 0 0,5-5 0 16,7-4 4-16,2-8 6 16,7-8 2-16,2-4 2 15,6 2-4-15,-4 0-1 16,1 7 21-16,-6 8-6 15,-7 3-16-15,-7 10-7 16,-9 9 0-16,-8 2 0 0,-7-1-2 16,-1 4 2-16,-7-4 0 15,-2-2 1-15,-1-3-1 16,1-6 0-16,1-3 0 16,4-4 0-16,4-2 2 0,9-12 1 15,13-7-9-15,17-10 8 16,17-8 5-16,15-4 5 15,8-3 11-15,2 3-11 16,-3 4-19-16,-9 14-92 16,-11 3-72-16,-9 9-44 15,-9 2-113-15,1 4-271 0</inkml:trace>
  <inkml:trace contextRef="#ctx0" brushRef="#br0" timeOffset="2022.337">9594 2255 469 0,'-8'-9'6'16,"-1"1"48"-16,-4 1 121 16,-2 2-53-16,-8 5-83 0,-3 0-28 15,-7 9 46-15,-6 5 2 16,2 7-4-16,1 3 9 16,8 2-12-16,11 4-15 15,15 0-10-15,10 0-17 16,18-6-3-16,16-3 5 15,7-5-2-15,5-5-3 0,3-5-4 16,-3-5-27-16,-4-1-57 16,-5-4-43-16,-6-5 18 15,-7-3-58-15,-4-6-49 16,-6-1-198-16</inkml:trace>
  <inkml:trace contextRef="#ctx0" brushRef="#br0" timeOffset="2165.1047">9818 2309 677 0,'-23'-2'172'0,"-6"5"-90"15,-7 13-4-15,-6 4 3 16,-5 8-25-16,-1 2-36 0,0 4-16 16,8-3-9-16,7-6-116 15,11-5-225-15</inkml:trace>
  <inkml:trace contextRef="#ctx0" brushRef="#br0" timeOffset="3016.3224">11708 2211 576 0,'2'-7'30'0,"-1"1"29"16,0 2 32-16,0 0-20 16,-1 2-22-16,0 2 9 15,0 0 4-15,0 0-11 16,0-1-14-16,0 1-5 15,0 0-6-15,0 0-9 0,0 0-11 16,0 1-4-16,0 2 2 16,1 0 0-16,3 1 2 15,0 3 8-15,3 7 4 16,1 1-3-16,2 6-5 16,0 9-3-16,3 8-1 0,1 5-3 15,0 5-1-15,0 4 0 16,-4 3 2-16,-6 3-2 15,-4 1 1-15,-8 4 0 16,-11-1-6-16,-5 1 2 16,-2-1-1-16,-3-2 2 0,-2-6 0 15,2-4 1-15,0-8-1 16,4-6-2-16,0-11-4 16,8-6 6-16,2-12 1 15,7-7 0-15,8-14-7 16,3-15 3-16,13-11 2 0,5-12 2 15,8-12 4-15,4-10 0 16,4-5 3-16,7-2 7 16,6-4 17-16,7-1 19 15,8 1-4-15,6 3-8 16,5 4 1-16,1 9-29 0,-5 9-1 16,-8 17-7-16,-12 14-12 15,-13 18-8-15,-17 11-5 16,-16 19-6-16,-10 12 11 15,-18 9 15-15,-11 8 0 16,-7 1 4-16,-6 1-29 16,3-4-50-16,3-7-48 0,7-10-93 15,10-8-136-15</inkml:trace>
  <inkml:trace contextRef="#ctx0" brushRef="#br0" timeOffset="3537.6531">12842 2127 959 0,'39'-6'-14'15,"-13"6"6"-15,-10 15 21 0,-10 9 36 16,-6 7-3-16,-10 6-17 16,-11 4-2-16,-6 3-2 15,-3-5-14-15,-4-3-7 16,3-5 1-16,5-10-3 15,5-7 0-15,11-10 5 16,8-4 5-16,12-7 24 0,16-11-31 16,14-3 1-16,12-3 22 15,11-4 22-15,10 1-7 16,4 1-15-16,2 4-15 16,-6 1-12-16,-6 2-13 15,-9 2-5-15,-10 3 4 0,-14 2-2 16,-10 4 10-16,-10 5 6 15,-11 3 3-15,-4 12 11 16,-11 9-10-16,-5 7 1 16,-1 5-3-16,0 2 0 15,6-1-3-15,7-5 0 0,7-11-2 16,15-9 1-16,9-9 3 16,8-14 4-16,7-9 2 15,7-13-3-15,0-5-2 16,-4-3 0-16,-10 0 0 15,-12 6-3-15,-18 5 1 16,-16 6 2-16,-23 9-3 0,-12 9-8 16,-12 9 0-16,-4 4-2 15,0 9-1-15,9 4-87 16,9-1-91-16,14-3-127 16,14-7-117-16</inkml:trace>
  <inkml:trace contextRef="#ctx0" brushRef="#br0" timeOffset="4032.5654">14328 1541 598 0,'-8'-3'22'0,"2"1"47"15,2 1 56-15,2 1 15 16,1 0-41-16,0 1-4 16,-3 12-60-16,-2 7-27 0,-2 13 3 15,-4 11 8-15,-6 14-10 16,-2 9-3-16,-1 6-1 15,-1 0-3-15,2-2 0 16,3-2-2-16,8-6 0 16,2-6 1-16,6-6-1 0,5-9 1 15,8-9-1-15,4-7 0 16,9-11 2-16,6-13 0 16,9-9 7-16,6-16 7 15,6-10-5-15,-2-5 0 16,-6-5 11-16,-12 1 14 0,-18 2-18 15,-15 7-11-15,-18 9 6 16,-18 6-8-16,-11 11-7 16,-5 7-7-16,0 7-15 15,2 10-33-15,9 3-40 0,11-1-76 16,15-3-119 0,12-2-256-16</inkml:trace>
  <inkml:trace contextRef="#ctx0" brushRef="#br0" timeOffset="4754.6746">14955 2062 378 0,'37'-9'468'15,"-21"5"-469"-15,-11 4 42 16,-6 3 107-16,-13 4-92 16,-6 4-43-16,-4 6-11 15,-7 3 1-15,-1 4-3 0,2 2 2 16,3 1-2-16,8 0-2 15,10-3 1-15,9-7 0 16,13 0-1-16,12-10-10 16,12-1 9-16,9-6 6 15,5 1 16-15,2 1 6 0,-1 0 6 16,-5 0-27-16,-4-2-22 16,-6 0-32-16,-2-2-10 15,-3-10-40-15,2-9-63 16,-1-6 48-16,1-9-30 15,-1-4 38-15,-4-9 84 0,-1-4 9 16,-3-4 25-16,-3 0 113 16,0-1 20-16,0 0-33 15,1 4-16-15,1 3-13 16,-2 8-16-16,-4 6 1 16,-5 10-22-16,-8 6-17 0,-5 11 2 15,-10 9-9-15,-9 6-15 16,-7 16-4-16,-4 11-3 15,-4 16 4-15,0 9 2 16,4 11-3-16,6 2-3 16,6 2 4-16,10-4-4 0,6-2 1 15,5-9 2-15,10-8-2 16,3-8 3-16,6-7-4 16,2-12 4-16,3-9-1 15,2-12 0-15,2-4 12 16,2-15 19-16,-5-8-10 15,-3-7-7-15,-7-3 3 0,-12-1-10 16,-8 1-6-16,-9 6-5 16,-13 2 2-16,-6 11 1 15,-3 8-1-15,-2 4-2 16,3 5 2-16,1 11 0 16,6 1-1-16,4 0-1 0,7-1-2 15,4 1-12-15,6-3-59 16,3-2-97-16,2-2-87 15,7-3-141-15</inkml:trace>
  <inkml:trace contextRef="#ctx0" brushRef="#br0" timeOffset="5046.93">15984 2063 783 0,'3'0'122'0,"-2"10"-114"16,1 6 38-16,0 9-1 15,-1 7-21-15,2 6 20 16,-1 2-4-16,0-1-4 0,0-4-10 16,1-4-16-16,0-8-8 15,-1-2-1-15,1-11 1 16,-2-2-15-16,0-5-49 16,1-7-37-16,0-9-67 15,0-12-151-15</inkml:trace>
  <inkml:trace contextRef="#ctx0" brushRef="#br0" timeOffset="5187.6058">16167 2020 232 0</inkml:trace>
  <inkml:trace contextRef="#ctx0" brushRef="#br0" timeOffset="5537.9156">16640 1401 822 0,'0'0'273'0,"0"0"-274"16,0 0 1-16,0 0 26 16,0 0-11-16,0 0-6 0,0 0-5 15,-13 195 4-15,-7-117-3 16,1 3-1-16,1 0-5 15,4-1 4-15,0-4-4 16,6-6 2-16,5-9-2 16,3-9 1-16,13-11-2 15,10-12-11-15,8-11-25 0,8-12 15 16,7-6 23-16,4-17 20 16,1 1 4-16,-2 1 13 15,-8 2 15-15,-7 13-18 16,-10 6-34-16,-10 15 9 15,-6 8 2-15,-6 3-4 0,-1 4-5 16,0-5-4-16,-1-6-1 16,0-11-40-16,-1-6-33 15,0-8-26-15,-1-14 8 16,0-8-99-16,-3-6-164 16</inkml:trace>
  <inkml:trace contextRef="#ctx0" brushRef="#br0" timeOffset="5630.8111">16964 2014 635 0,'11'-12'231'16,"-1"12"-153"-16,-8 3-75 16,-4 11-57-16,-3 3-31 0,-2 3-35 15,1-5-271-15</inkml:trace>
  <inkml:trace contextRef="#ctx0" brushRef="#br0" timeOffset="5931.8882">17872 1360 864 0,'14'-14'4'16,"-11"14"32"-16,-4 10 0 15,-14 18-17-15,-6 19 21 16,-5 14-12-16,0 16-9 15,2 7-6-15,7 9 2 16,5 1-8-16,7-2 2 0,5-5-7 16,3-4-1-16,2-4 0 15,3-12-3-15,-2-9-28 16,0-11-23-16,-1-12-8 16,-3-12-33-16,-1-13-115 15,-4-10-234-15</inkml:trace>
  <inkml:trace contextRef="#ctx0" brushRef="#br0" timeOffset="6187.8798">17612 2107 996 0,'19'0'5'0,"7"10"-5"0,8 3 34 16,11 1 24-16,9 2-24 16,5-3-31-16,3-4 3 15,-4-3-11-15,-3-3-52 16,-8-3-46-16,-8 3 48 15,-8 2 60-15,-7 10 47 0,-6 6 9 16,-4 10 9-16,-4 5-10 16,0 6-22-16,-4-3-22 15,-1-5-13-15,-1-7-3 16,0-7-19-16,-3-13-75 16,0-7-15-16,0-4 4 0,-2-15-42 15,-3-5-51-15,-2-6-28 16</inkml:trace>
  <inkml:trace contextRef="#ctx0" brushRef="#br0" timeOffset="6315.8589">18368 2188 516 0,'39'0'63'0,"1"0"-103"0,2 0-115 16</inkml:trace>
  <inkml:trace contextRef="#ctx0" brushRef="#br0" timeOffset="6486.4716">18715 2208 264 0,'0'0'448'15,"0"0"-345"-15,0 0 45 0,0 0-63 16,0 0-68-16,0 0-7 16,0 0 6-16,-120 44 1 15,88-25-14-15,4 5-1 16,5 0-2-16,9 3-1 16,9 0 0-16,8-4-3 0,16 2-9 15,13-5-9-15,11-3 12 16,8-4 10-16,5-2 0 15,0-5-12-15,-3-6-175 16,-8 0-289-16</inkml:trace>
  <inkml:trace contextRef="#ctx0" brushRef="#br0" timeOffset="6614.8325">18837 2401 693 0,'-35'-3'259'15,"1"5"-212"-15,3 5-19 16,6 3-15-16,6 0-10 0,8 1-50 15,7-5-88-15,5-5-79 16,12-1-294-16</inkml:trace>
  <inkml:trace contextRef="#ctx0" brushRef="#br0" timeOffset="6882.3695">19071 2323 780 0,'0'0'135'16,"0"0"-44"-16,0 0 32 15,0 0-61-15,0 0-32 16,0 0-21-16,0 0-5 16,-54 19-5-16,54-4 1 0,8 5-2 15,10 1 1-15,9 5 4 16,3-2 1-16,0 2 3 16,-3-2 4-16,-4 1 2 15,-11-3-3-15,-8-1-9 16,-5-2 3-16,-12-2 0 0,-11-2-1 15,-6-5-4-15,-8-4-75 16,-5-1-44-16,-1-5-70 16,5-5-108-16</inkml:trace>
  <inkml:trace contextRef="#ctx0" brushRef="#br0" timeOffset="7139.1531">19549 2629 1271 0,'3'2'180'16,"-3"-2"-161"-16,-1 0-31 16,-5-4-62-16,0 1 10 15,-5-4-67-15,0-1-82 0,-3-5-111 16</inkml:trace>
  <inkml:trace contextRef="#ctx0" brushRef="#br0" timeOffset="7586.0125">19515 2264 901 0,'0'-29'16'16,"-2"-3"0"-16,2-1 52 15,4 0-24-15,2-2 1 16,1 0 23-16,4 1 2 16,0 0-3-16,8-1-8 0,1-2-15 15,7-2-10-15,6-3-18 16,5-2-8-16,4 3-4 16,-1-1 2-16,-2 0-4 15,-6 5-1-15,-8 5 4 16,-10 3 2-16,-12 2 14 15,-6 5 2-15,-16 4-2 0,-11 4-4 16,-6 4-5-16,-7 8-4 16,-7 2-8-16,-4 10-3 15,-1 10-2-15,2 8-30 16,0 6-58-16,5 8-54 16,5 8-94-16,6 1-158 0</inkml:trace>
  <inkml:trace contextRef="#ctx0" brushRef="#br0" timeOffset="14070.8545">4159 7372 693 0,'-6'-5'35'16,"2"2"-21"-16,1 0 52 15,1-1-7-15,2 3-14 16,0-1 0-16,0 2-11 0,0 0-10 16,3 0-6-16,5 0 6 15,4 0 9-15,7-1 5 16,6-1-6-16,5 1-2 15,4 1 4-15,1 0-8 16,2 0-10-16,-1 3-4 0,-4 2-6 16,-3 2-7-16,-4 0 6 15,-4 0-6-15,-2 0 2 16,-6-1-3-16,0 1-38 16,-6-3-21-16,-2 0-28 15,-3 2-16-15,-2-1-52 16,-11 3-43-16,-4 1-183 0</inkml:trace>
  <inkml:trace contextRef="#ctx0" brushRef="#br0" timeOffset="14299.7207">4185 7618 776 0,'0'3'135'0,"9"-3"-107"15,8 0 90-15,9-3 12 16,5-4-26-16,4 0-19 0,5-3-28 16,0 0-16-16,-3 4-16 15,-4 0-16-15,-6 4-10 16,-5 2-28-16,-1 5-61 16,-3 4-91-16,-7 1-123 15,-3 1-409-15</inkml:trace>
  <inkml:trace contextRef="#ctx0" brushRef="#br0" timeOffset="25837.0389">6024 6695 646 0,'-9'0'5'15,"4"0"-4"-15,5 0 5 16,1 0 11-16,11-3 15 16,3-3-13-16,9 2 22 0,4-3 8 15,7 1 13-15,6 1-15 16,3 0-22-16,1 0 6 15,0 2-2-15,-3 0-15 16,-5 1-4-16,-4 2-6 16,-5 2 1-16,-7 5-3 0,-7 5-1 15,-6 6 1-15,-8 4 4 16,-5 7 4-16,-9 5 13 16,-4 6 3-16,-3 1-14 15,0 3-3-15,1 3-4 16,3 0-1-16,3 2 1 0,4 1 4 15,4 0 4-15,3 0-2 16,2-2-3-16,1-6-6 16,0-5 0-16,4-6 0 15,-1-5-3-15,1-4 1 0,-2-3-3 16,0-4-30-16,-2-4-5 16,0-1 15-16,-5-6-21 15,-4-4-56-15,-5-11-127 16,-4-6-337-16</inkml:trace>
  <inkml:trace contextRef="#ctx0" brushRef="#br0" timeOffset="26003.8553">6104 7199 881 0,'19'-11'33'0,"8"2"-12"15,11-2 84-15,9 2-9 0,4-1-48 16,3 5-30-16,0 0-15 15,-5 1-100-15,0-2-195 16,-4-1-224-16</inkml:trace>
  <inkml:trace contextRef="#ctx0" brushRef="#br0" timeOffset="26737.2602">7151 6736 324 0,'-7'-4'19'0,"2"-1"32"16,2-2 38-16,0 3 15 16,-1-2-20-16,0 2-18 15,1 1-15-15,-2 2-10 16,-1 1-13-16,-1 0-16 15,-3 0 4-15,4 1 2 0,-1-1 2 16,1 3-1-16,0-3 1 16,0 0 3-16,2 0 1 15,1 0-1-15,1 0-3 16,0 0-11-16,2 0-3 16,0 0-6-16,5 1-5 0,6 1 2 15,5 0 5-15,7 4-2 16,5 0 3-16,4 5 1 15,1 1 0-15,-1 2 7 16,-3 3 10-16,-6 3-6 16,-7-2-1-16,-7 3 0 0,-5 0-2 15,-4-3-2-15,0-1-5 16,0-3-4-16,1-3-2 16,4-1-13-16,4 1 3 15,-1 0 11-15,1 6 2 16,-3 1 4-16,-1 2 29 0,-2 4 12 15,-1-2-23-15,-2-2-17 16,0-2-2-16,-5 1-3 16,-9-2 1-16,-10 1 5 15,-8-1 4-15,-11 1 18 16,-6 0-6-16,-5-3-10 16,2 0-10-16,3-7-5 0,5-2 1 15,7-4-27-15,9-2-77 16,7 0-58-16,6-5-58 15,7 1-140-15</inkml:trace>
  <inkml:trace contextRef="#ctx0" brushRef="#br0" timeOffset="27218.6411">5706 8018 929 0,'42'-4'18'0,"12"-3"7"16,15-1 34-16,13-2-18 16,16-3-22-16,11 0 21 15,10 0 0-15,8-1-19 0,2 2-15 16,7-1-4-16,-5 4-2 15,-2-2 0-15,-7 2 4 16,-4 1 4-16,-12 2-1 16,-9 4-4-16,-16 2 0 15,-14 0-4-15,-15 6-10 16,-17 0-68-16,-16 4-65 0,-18 1-110 16,-11-3-194-16</inkml:trace>
  <inkml:trace contextRef="#ctx0" brushRef="#br0" timeOffset="27569.6666">6314 8331 543 0,'9'8'47'16,"-1"4"18"-16,-1 11 32 16,-2 6 13-16,-2 14-22 15,-3 8-23-15,0 8 16 16,-5 4-7-16,-3 1-22 15,-2 0-23-15,0-6-17 0,-2-5-9 16,-1-4-1-16,1-5-1 16,0-2 0-16,0-5-5 15,3-5-27-15,3-6-38 16,6-9-41-16,0-10-60 16,8-7-91-16,6-19-67 0</inkml:trace>
  <inkml:trace contextRef="#ctx0" brushRef="#br0" timeOffset="27904.2811">6694 8597 832 0,'0'21'66'16,"-9"11"-63"-16,-3 8 0 15,-1 8 30-15,1 5 3 16,0-3 17-16,5-3-17 0,6-10 6 15,2-9-26-15,12-10-8 16,4-11-6-16,8-9 5 16,4-17 21-16,4-12 3 15,4-7-4-15,2-12-8 16,-5-3 13-16,-5 0 9 16,-7 4-5-16,-10 8-19 0,-10 7-11 15,-4 11-3-15,-14 12 2 16,-4 9 0-16,-5 5-3 15,-5 13-11-15,1 9 2 16,0 4-7-16,2 2-2 16,4 3-45-16,8-3-37 0,4-5-60 15,8-9-133-15,3-4-285 16</inkml:trace>
  <inkml:trace contextRef="#ctx0" brushRef="#br0" timeOffset="28284.4294">7114 8730 848 0,'4'17'-52'15,"-4"10"50"-15,-7 7 1 0,0 7 18 16,0 3 2-16,1 0-8 16,5-5 23-16,2-4 6 15,12-9-20-15,6-13-9 16,8-12 13-16,5-7 71 15,7-17 19-15,5-8-37 16,0-11-29-16,4-6-2 16,-6-4 11-16,-2 2-8 0,-9 1-25 15,-11 8-21-15,-10 6-5 16,-10 7 0-16,-13 8 1 16,-11 13-2-16,-9 6-1 15,-7 7-9-15,-4 13-2 0,-4 8-10 16,4 6-34-16,6 1-62 15,8-3-62-15,11-5-96 16,7-9-181-16</inkml:trace>
  <inkml:trace contextRef="#ctx0" brushRef="#br0" timeOffset="28869.8232">7114 6974 286 0,'3'-7'629'16,"4"3"-527"-16,5 1-86 0,6 3 43 15,8 0 22-15,5 1-45 16,5 4-23-16,0 1-14 16,-4 1-109-16,-3-4-272 15</inkml:trace>
  <inkml:trace contextRef="#ctx0" brushRef="#br0" timeOffset="32271.5848">2184 7418 704 0,'-4'-3'5'16,"0"3"39"-16,2 0 33 15,2 11-44-15,1 10 13 16,6 9-14-16,-2 10-4 16,5 10-5-16,-2 7 4 0,1 4-8 15,1 4-6-15,-4-1-6 16,2 1-2-16,-5-1-2 16,1-3 6-16,-2-2 3 15,2-4-4-15,-2-1-3 16,-1-7-4-16,3-6-1 0,1-4-5 15,-1-6-6-15,1-8 3 16,1-2-5-16,-2-11 0 16,-2 0-17-16,-1-8-39 15,1-2-69-15,-2-6-56 0,0-10-106 16</inkml:trace>
  <inkml:trace contextRef="#ctx0" brushRef="#br0" timeOffset="32669.9026">2161 7585 401 0,'-4'-40'241'0,"2"2"-193"0,2 0 17 16,5 1 71-16,8 0-42 15,0 5-19-15,4 2 3 16,4 1-26-16,3 5-14 16,4 4-3-16,3 4-11 15,-1 8-12-15,3 8-9 0,-2 0-3 16,-2 14-1-16,-2 5 1 16,-6 3 1-16,-6 4 3 15,-4 1 11-15,-6 3 9 16,-5-1-2-16,-8 0 1 15,-7 2-1-15,-9-4-9 0,-3 0-7 16,-5-3 1-16,-3-4-2 16,-2 0 2-16,0-7-3 15,-1-3-3-15,4-3-16 16,5 0-44-16,7-4-71 16,0-2-138-16,5-1-324 0</inkml:trace>
  <inkml:trace contextRef="#ctx0" brushRef="#br0" timeOffset="43318.1532">1424 6486 758 0,'-21'11'42'15,"-2"5"23"-15,2 2-10 16,2 5-16-16,1 4-7 16,3 1 16-16,3 1-3 0,5 5-24 15,2 1-15-15,2 5-2 16,0 10-4-16,-5 3 3 15,2 10 7-15,-4 6 2 16,1 8 4-16,-1 3 9 16,2 6 6-16,5 4-4 0,-1 5-6 15,0 5-1-15,1 4-7 16,1 8-6-16,-1 3-4 16,-2 0 2-16,0 4-1 15,2-1-3-15,-4-1 1 16,0-1-1-16,-3-1 0 15,1 1 0-15,-3-2 2 0,1 0 13 16,0-2-4-16,-1-5-5 16,6-4-1-16,-1-6 0 15,5-9-4-15,2-11 0 16,5-11-3-16,5-8-1 16,7-8-3-16,7-7 1 0,-2-5-9 15,9-3-4-15,4-2 0 16,3-6-6-16,8-1 4 15,4-5 11-15,8-2 7 16,5-5-1-16,8-6 4 16,7-2-2-16,6-2 0 0,10-2 1 15,8-4 0-15,5 0 8 16,7 2-7-16,6 0-1 16,4 1 0-16,5 0-3 15,5 3 4-15,3 1-11 16,3 5-4-16,3-3 5 0,1 3 6 15,5 0 2-15,0 2-1 16,3 3 4-16,1 0 0 16,5 1-2-16,2 3 12 15,2-1-3-15,3 2-8 16,-1-3 3-16,4-2-4 0,0 0-3 16,6-3 7-16,1-3 0 15,3-1 3-15,-2 0 7 16,2 0-12-16,0-2 6 15,-1 4-6-15,-3-3 1 16,-2 0-1-16,-2-1-2 0,2-1 2 16,-5-3-4-16,0 0 2 15,-3-4 0-15,-4-4-1 16,-5 0 1-16,-2-2 0 16,-9 1-1-16,-7 0-1 15,-4 2 0-15,-9 0 2 16,-5 1 0-16,-8 1-2 0,-3 0 2 15,-9-2 2-15,-5 0-4 16,-5-3 4-16,-5-1-3 16,-8-3 0-16,-7-2-1 15,-5 0 1-15,-7-3-10 0,-10-1 6 16,-6 1 6-16,-6-2-2 16,-6-1 2-16,-4-1 1 15,-4-5-1-15,-1-4 1 16,-1-4 0-16,-1-6-2 15,-3-4-1-15,2-5-1 0,-4-5 4 16,-2-3-3-16,-1-4 0 16,-4-3-1-16,-2-3-1 15,-1-3-1-15,-3-1 2 16,0-4 1-16,0-1-1 16,-3-4 2-16,-2-1-1 15,1-2 1-15,0-4-1 0,-2 2 1 16,2-3-2-16,-1 1 0 15,-1-2 1-15,2 2 1 16,-1 0-1-16,-1 1 1 16,2-1-1-16,1-3-2 15,-1 2 5-15,1 0-3 0,1 0 0 16,-1 2 0-16,1 2 3 16,1 0-1-16,-1 2 0 15,2 2 4-15,0 1 3 16,0 2-6-16,0 4-2 15,0 0-1-15,0 6 0 0,0-2-1 16,0 3-5-16,0 5 2 16,0 1 3-16,-2 4 0 15,-3 1 1-15,0 6 3 16,-2 3-1-16,-2 1-1 16,-2 5 0-16,-1 4 0 15,-3 1-3-15,1 4 2 0,-3 2-1 16,0 2 1-16,-2 2-1 15,1 1-5-15,-2 1 0 16,-3 1 6-16,0 1-4 16,-2 1 6-16,-4 5 1 0,-2-1-4 15,-5 2 2-15,-3 1-1 16,-3 3 0-16,-2 0 1 16,-2 1 2-16,-2-1 2 15,-2 0 2-15,-1-1-2 16,-2 1-1-16,-1-2 2 0,-2 2-4 15,-4-1-3-15,0 1 1 16,-4 0 1-16,-2 1-2 16,-3 2-1-16,-2 0 2 15,-1 0-1-15,-3 1 3 16,-3 1-3-16,-1-1 3 0,0 0-1 16,-3 0 0-16,-3 1-1 15,0-2 1-15,-2 1-1 16,-2 2 0-16,-2-1 1 15,-3 1 1-15,-2 0-4 16,-2 1 0-16,-3 0 4 16,-2 3-4-16,-1 0 3 0,-6 0-1 15,-1 0-2-15,-1 3 4 16,-3 0-1-16,1 0 0 16,2-3 1-16,-3 0-2 15,1 0 0-15,1 0 0 16,-3 0-2-16,0 0 2 0,-3 0-1 15,0 0 1-15,-2 0 0 16,0 1 0-16,1 0-1 16,0 1 2-16,0-2-1 15,2 0 2-15,0 0-2 0,-2-2-2 16,1 1 3-16,3 1-2 16,-2 0 1-16,2 0-3 15,3 0 1-15,-2 0 0 16,3 0-1-16,0 0 3 15,2 0 0-15,-1 0-1 0,3 0 0 16,1 0-1-16,2 1 1 16,0 1 7-16,5 1-9 15,3 1 4-15,2-2 0 16,3 2-3-16,2-1 4 16,1 2-4-16,2-3 0 15,6 1 2-15,1-1-8 0,6-1 7 16,2 1 2-16,5 1-3 15,4-3 5-15,5 2-3 16,5-1 0-16,1 0 0 16,6 1 0-16,5-2 0 15,4 0-2-15,6 0 4 0,5 0-3 16,4 0-1-16,5 0-3 16,4 3-22-16,5 0-19 15,0 1-23-15,3 3 6 16,-1 3 7-16,1 2 26 15,2 3 24-15,1-1 9 0,-2-3 17 16,2 2 13-16,2-2-1 16,0-2-16-16,0-2-12 15,0-1-1-15,0 1-4 16,0-6-28-16,-10-1-95 16,-9-4-181-16</inkml:trace>
  <inkml:trace contextRef="#ctx0" brushRef="#br0" timeOffset="68390.7087">14677 7888 171 0,'1'0'234'0,"1"0"-200"16,-1 0-23-16,0 0 82 15,0 0-41-15,-1 1-30 0,2 1 7 16,-1-2 9-16,1 1-2 16,0 0-1-16,-1-1 2 15,2 0 8-15,-3 0 4 16,3-4 3-16,1 0-7 16,3-7-5-16,1 0-10 0,1-3-2 15,2-4-7-15,0-2-2 16,1 1-5-16,2-4-3 15,0-1 2-15,1-1-5 16,0-2 2-16,2-3-2 16,-1-1 2-16,0 2-6 0,-1-2-5 15,-2 2 5-15,-2 3-1 16,-2 0 4 0,0 1 2-16,-2 1 1 0,1 0-1 15,0 0-4-15,2 1-6 16,0-4 2-16,1 1 0 0,2 1-1 15,-1 1 0-15,1 2 1 16,-3 5-3-16,-1 3 3 16,-4 4-1-16,-1 3 2 15,-2 4 4-15,-2 2 4 16,1 1-7-16,1 0-6 16,0 0-2-16,1 4-6 0,2 3 3 15,1 4 0-15,2 5 5 16,0 4-1-16,-1 6 4 15,-1 2 3-15,0 6-3 16,2-1 4-16,-2 2-4 0,0 1 2 16,0 0 1-16,1 0-1 15,2 1 0-15,-2 0 0 16,2 0-1-16,0 1 0 16,0 0-1-16,-1 1 1 15,0 0-2-15,2 1 2 16,-2-1-2-16,1-3 3 0,2-4-2 15,-3-4 0-15,1-3 0 16,0-7-1-16,0-5 0 16,-1-2-1-16,-1-4-1 15,0-5 0-15,0-2 3 16,0 0 7-16,-1-7 0 16,1-6 9-16,0-1 14 0,1-6-6 15,3-6-6-15,2-3-5 16,2-7 1-16,5-5-2 15,5-6 1-15,5-6-4 16,7-6-5-16,3-1 3 0,2-1 4 16,1 4-7-16,-5 3-1 15,-8 7-3-15,-4 10 1 16,-9 9-3-16,-5 8-5 16,-6 4-9-16,-3 9-8 15,-3 3-9-15,2 1-27 0,-1 3-45 16,0 0-53-16,1 6-68 15,-2 1-48-15,-2 3-223 16</inkml:trace>
  <inkml:trace contextRef="#ctx0" brushRef="#br0" timeOffset="68989.6603">15964 7229 424 0,'11'-7'114'0,"-5"1"-21"16,-1 1-23-16,-1 3 16 15,-2 2-28-15,-2 0-13 0,2 4 1 16,-4 9-48-16,0 4 48 16,-2 7-2-16,-2 8-5 15,-1 4 1-15,-3 7-4 16,-2 3-9-16,-1 1-8 16,-2 4-6-16,-1-2 2 0,-1 1-8 15,1-4-4-15,1-2 1 16,4 1-3-16,1-2-1 15,3 0 0-15,5-3 0 16,0 0 0-16,3-3-1 16,5-5 1-16,7-8-3 0,5-6-5 15,9-8 12-15,5-9 22 16,6-1 0-16,2-8-1 16,0-3-3-16,-2-1-13 15,-5 2-20-15,-4 0-75 16,-4 1-28-16,-2 1-23 15,-1 1-94-15,0-5-67 0</inkml:trace>
  <inkml:trace contextRef="#ctx0" brushRef="#br0" timeOffset="74391.7901">16577 7195 528 0,'2'-7'79'0,"-3"3"-17"0,0 0 32 16,-1 2 4-16,4 2-42 15,-4 0-10-15,2 6-15 16,0 5 3-16,-1 5 2 16,-2 7-11-16,1 6-1 15,1 5-7-15,-1 2-4 16,1 5 0-16,-1 3 4 16,-2 1-4-16,1 5 0 0,-1-2-8 15,0 2-2-15,3-4-3 16,0 1 0-16,-1-2 0 15,4-3 0-15,-1-2 0 16,1-2 0-16,1-2 1 0,-1-5 0 16,-1-1-1-16,2-8 0 15,2-4 0-15,-1-6 0 16,-1-2 0-16,1-5 1 16,-3-2-1-16,-1-1 0 15,3-2 3-15,-6 0-8 0,3-2 2 16,-4-3-10-16,0-2-23 15,-1-4-29-15,-2 1-31 16,-1-4-128-16,3-4-194 16</inkml:trace>
  <inkml:trace contextRef="#ctx0" brushRef="#br0" timeOffset="74973.5156">16600 7219 505 0,'-12'-3'41'0,"2"-3"42"16,7 2-22-16,1-3-30 15,3 0-5-15,3-1 33 16,4-1 21-16,1-1 11 15,4 1-10-15,6 0-2 0,5 0-22 16,6 5-11-16,4 1-15 16,7 3-12-16,3 4-3 15,2 7-9-15,1 4-4 16,-3 6 1-16,-3 2 2 16,-3 1-4-16,-7 1 1 0,-8 2-1 15,-7-1 3-15,-8-1-2 16,-8 1-2-16,-9 1 14 15,-14-1 4-15,-9 1 9 16,-9-2 0-16,-7-2-8 16,1-3-8-16,-2-6-8 0,5-4-3 15,5-8-1-15,8-2-36 16,8 0-50-16,5-2-65 16,5-3-102-16,4 2-258 15</inkml:trace>
  <inkml:trace contextRef="#ctx0" brushRef="#br0" timeOffset="76005.121">14506 8640 340 0,'-10'2'9'15,"2"-2"38"-15,3 1 50 16,1-1-19-16,3 0-4 16,-1 0 14-16,2 0-1 0,0 0 5 15,2 0-20-15,0 2-29 16,7 2-15-16,5 0 0 15,7 2 19-15,8 1 6 16,9-1-10-16,12-2-12 16,13 1-4-16,8-3-6 0,9-1 4 15,12-1 1-15,10 0 6 16,6-1-15-16,8-3-3 16,9 0-6-16,5 1 0 15,9-1-2-15,2 2-2 16,5 2 0-16,-2 0 6 0,-1 2 7 15,-4 4-5-15,-6 0-6 16,-5 1 1-16,-9 0-3 16,-2-2 0-16,-6-3-2 15,-7 0 1-15,-8-2 1 16,-8 0 2-16,-11-6 0 16,-13 2 4-16,-16-3-10 0,-12 0 4 15,-13 2 0-15,-10-1 1 16,-10 0 1-16,-2-1 2 15,-4-2-7-15,-6 1-31 16,0 1-34-16,-1 1-23 16,-1 5-43-16,0 1-63 0,0 0-130 15,-2 2-369-15</inkml:trace>
  <inkml:trace contextRef="#ctx0" brushRef="#br0" timeOffset="82324.1497">14343 10840 492 0,'0'-6'118'15,"-2"0"-25"-15,2 2-2 16,-1 0 17-16,2 2-53 0,-1-2-5 16,0 2 1-16,1 2-9 15,-1-3-15-15,0 3-7 16,0 1-8-16,0 3-7 15,0 1 2-15,0 2 9 16,1 4 2-16,2 1 0 16,-1 1-4-16,3 5 1 0,1 2-2 15,2 4-7-15,-1 1-4 16,0 1 0-16,0 0 1 16,0 3-1-16,-3-2 3 15,1 1-2-15,-2-2 1 16,0-1-2-16,-1-3-2 0,1 1 1 15,-1-7 0-15,-1-1-2 16,2-2 2-16,-1-4-1 16,3-2 0-16,0-4-3 15,1-3 4-15,1 0 6 16,3-4 1-16,1-5 9 16,2-4 4-16,2-5-5 0,0-1-2 15,3-3-2-15,-3 0 3 16,0 2 1-16,-2 0-5 15,-2 5-2-15,-4 2 2 16,-2 6 2-16,-1 2-3 0,-2 4-6 16,0 5-6-16,-1 9-12 15,0 7 12-15,1 4 3 16,-1 5 3-16,2 3-2 16,-1-3 3-16,1-3 2 15,4-6 0-15,3-4-2 0,6-10-5 16,6-6 1-16,12-10 10 15,5-12 8-15,13-13-1 16,3-8-8-16,9-8 2 16,3-8 13-16,-5-1 0 15,-6 4-14-15,-7 3-8 16,-9 6-25-16,-9 11-12 0,-10 8-25 16,-11 9-37-16,-8 7-24 15,-6 8-58-15,-15 5-149 16,-11 5-437-16</inkml:trace>
  <inkml:trace contextRef="#ctx0" brushRef="#br0" timeOffset="82841.5834">12884 11487 735 0,'5'-1'145'0,"7"0"-45"16,11 1 1-16,9-2-1 15,14 0-8-15,12-1-2 0,7-3-22 16,7 1-20-16,1-1-22 16,-3 3-20-16,-7-1-3 15,-7 4-3-15,-5-1-24 16,-8 4-36-16,-4 3-37 15,-5 0-62-15,-8-1-139 0,-3 0-323 16</inkml:trace>
  <inkml:trace contextRef="#ctx0" brushRef="#br0" timeOffset="83460.4001">12789 12949 497 0,'1'-2'148'15,"6"2"-45"-15,8-1 37 16,13 1-5-16,11-1-16 16,13 0-2-16,10 0-17 15,7-3-31-15,6-2-30 16,-3-3-20-16,-2-1-12 0,-7-1-4 16,-7 2-7-16,-7-1-17 15,-7 0-17-15,-3 2-33 16,-3-1-20-16,-3-1-54 15,-2-1-137-15,1-6-404 16</inkml:trace>
  <inkml:trace contextRef="#ctx0" brushRef="#br0" timeOffset="84237.4973">15648 11053 503 0,'2'-10'120'0,"-1"3"-10"15,-2-1 19-15,-5 4-32 16,-3 1-49-16,-2 1 9 15,-2 2-26-15,-1 3-3 0,-1 6 0 16,1 4-3-16,2 5-3 16,3 4 1-16,3 3 1 15,4 0-1-15,4-1-1 16,9-2-1-16,6-6-13 16,6-7-8-16,8-7 16 0,5-2 1 15,5-9 7-15,4-7 5 16,2-4 6-16,-3-5 4 15,-4-3-7-15,-11 1-14 16,-14 0-10-16,-12 2 0 16,-11 3-3-16,-15 7-18 0,-8 6-8 15,-5 7 7-15,-1 4 0 16,3 11-38-16,5 4-52 16,5 1-79-16,6-1-67 15,10-2-172-15</inkml:trace>
  <inkml:trace contextRef="#ctx0" brushRef="#br0" timeOffset="84553.4755">16134 10956 531 0,'2'-5'194'16,"2"3"-56"-16,2 2-12 0,2 4-21 16,1 11-38-16,-1 6-32 15,0 6-9-15,0 6 2 16,-3 3-9-16,-2-2-14 16,-1-2-4-16,-1-1 1 15,-2-6 0-15,0-4 0 16,-1-6-1-16,2-7 2 15,0-3 3-15,2-6-7 0,7-9 3 16,7-10 9-16,8-8 4 16,11-4 7-16,10-4-14 15,7 1-6-15,5 3 15 16,0 7 10-16,-5 4-29 0,-4 8-92 16,-7 5-54-16,-6 5-69 15,-3 0-251-15</inkml:trace>
  <inkml:trace contextRef="#ctx0" brushRef="#br0" timeOffset="85146.6934">17152 11062 585 0,'7'-2'93'15,"-7"-2"7"-15,-6-1 42 0,-8 0-76 16,-6 1-45-16,-2-1 18 15,-1 2 16-15,-1 1-8 16,4 1-7-16,1-2-9 16,4 4-6-16,2 4-9 15,1 2-8-15,1 3-1 16,-2 3 0-16,2 4-3 0,-1 0-5 16,-1 3 4-16,3 1-9 15,3-1-9-15,2-1 2 16,2-3 5-16,4-1 6 15,8-2 1-15,1-4 6 16,2-3 12-16,4-3 5 0,2-1-3 16,1-5 6-16,4-10 3 15,2-2-2-15,1-6-5 16,1-5-4-16,2-5-8 16,0-4-6-16,1-6-3 0,2-4 2 15,-1-7-2-15,-1-5 0 16,-1-1 0-16,-2-5-4 15,-4 3 4-15,-6 3 1 16,-3 4 0-16,-6 6 4 16,-3 8 15-16,-3 10 6 15,-2 8-9-15,-4 9-5 0,-5 11-12 16,-2 9-6-16,-5 20 0 16,-3 15 6-16,1 15 1 15,-1 12-1-15,4 10 2 16,2 2-9-16,6-3-1 15,6-7 0-15,1-9-18 0,10-9-14 16,2-10-33-16,2-9-57 16,2-7-52-16,1-7-38 15,2-7-23-15,1-10-193 16</inkml:trace>
  <inkml:trace contextRef="#ctx0" brushRef="#br0" timeOffset="85474.8501">17962 10897 894 0,'-17'-16'68'15,"-10"4"-34"-15,-7 7 37 16,-1 2-9-16,-1 7-41 16,5 9 8-16,8 8 1 15,9 4-7-15,14 4-22 16,5 4-3-16,16 0 11 0,13 4 4 15,7-3 31-15,2 1 14 16,4-3 9-16,-5 3-32 16,-6-2-27-16,-12-1-10 15,-13 2-6-15,-12-2-5 16,-16 1-3-16,-18-2-6 16,-15-1-25-16,-13-3-31 0,-13-3-73 15,-8-1-114-15,-5-2-159 16</inkml:trace>
  <inkml:trace contextRef="#ctx0" brushRef="#br0" timeOffset="86673.2671">14581 12659 737 0,'2'-12'96'0,"-7"4"-18"0,-6 2 25 16,-4 4-27-16,-6-1-71 16,-6 6 4-16,-3 3 22 15,-3 5 0-15,-2 6-4 16,0 3-6-16,1 7-2 16,5 4-4-16,3 4-1 15,5 1-4-15,8-3-8 0,7-2-2 16,3-6 2-16,6-8-1 15,9-7-5-15,9-10 9 16,7-6 13-16,6-14 16 16,10-11-6-16,8-9-2 15,4-11-10-15,4-7 4 0,1-5-7 16,-6-5-10-16,-4-3 0 16,-8-2-1-16,-7 2-1 15,-10 1-1-15,-5 6 0 16,-3 7 0-16,-7 10 1 15,-3 10-1-15,-4 12 3 0,-2 8-2 16,-4 11 0-16,-8 8-8 16,-5 11-3-16,-3 13 5 15,-1 9 5-15,1 12 0 16,-1 8 2-16,2 8-3 16,2 3 0-16,2 0-3 15,1 1-1-15,2-2-2 0,3-4 0 16,3-5 5-16,4-5 0 15,1-6-1-15,5-6-2 16,6-8 1-16,4-8-3 16,4-10 1-16,5-6 6 0,2-7 6 15,2-8 2-15,2-4 8 16,-4-4 5-16,-3 3-1 16,-8 1-13-16,-2 7-6 15,-8 7-2-15,-6 7-12 16,1 12 14-16,-2 4-1 0,2 4-9 15,0 0 2-15,8-3-1 16,8-5-7-16,7-8 6 16,7-8 10-16,5-5 9 15,6-7 16-15,5-8-3 16,0-7 0-16,-2-3 2 0,-5-3 11 16,-8-2-9-16,-10 3-12 15,-12 1-7-15,-10 4-2 16,-10 4-8-16,-13 7-12 15,-7 4-6-15,-4 7-13 16,1 0-22-16,2 4-42 16,5 2-33-16,8 2-66 0,9-1-123 15,8-1-248-15</inkml:trace>
  <inkml:trace contextRef="#ctx0" brushRef="#br0" timeOffset="88555.7744">15761 12731 338 0,'2'-9'97'0,"0"3"-2"16,0 2 23-16,-2 0 5 15,1 1 3-15,1 0-19 16,-3 1-20-16,1 1-19 0,-2 0-18 16,2 0-6-16,-4 3-15 15,-3 5-15-15,-3 2-4 16,0 5 6-16,-2 4 2 16,-1 4-2-16,0 2-11 15,3-1 4-15,3 4-6 0,4-5-5 16,3-2 1-16,4-3 0 15,8-5-1-15,4-5 3 16,5-6 4-16,7-2-2 16,7-6 20-16,7-7 6 15,5-5-2-15,2-3-1 0,1-4-1 16,-3 2-9-16,-7 0-12 16,-11 4-2-16,-6 2 1 15,-8 5 0-15,-9 4 2 16,-4 5-3-16,-2 1-6 15,-5 4-13-15,-5 5-5 0,-3 6 16 16,-1 7 7-16,-1 1 3 16,2 5-4-16,4 1 0 15,3 0-2-15,3-5-3 16,5-1-1-16,5-3 5 16,6-6-3-16,7-2 1 15,3-7 8-15,6-2 5 0,6-7 4 16,4-4-2-16,1-4-4 15,2-5-1-15,-3-1-4 16,-5-1-2-16,-2 1-1 16,-9-1 3-16,-6 1-2 15,-3 6 1-15,-7 2 1 16,-3 4-3-16,-2 6-6 0,-2 4-2 16,-3 6-13-16,-4 10 11 15,-1 5 8-15,-2 6 2 16,1 3 0-16,2-1 3 15,4-1-4-15,1-2 0 0,6-6-1 16,8-3 0-16,8-8 1 16,7-4 0-16,4-3 9 15,7-7-1-15,4-4 2 16,2-4-2-16,-1-1-4 16,-1 0 0-16,-1 1-2 15,-4 2 0-15,-5 1 1 0,0 3 2 16,-4 3-5-16,-5 1 2 15,-5 2-2-15,-4 3-1 16,-4 5-5-16,-5 2 0 16,-3 3-1-16,-5 1-3 0,0 1 2 15,-5 0 7-15,-3-1 1 16,2-4 4-16,0-3 0 16,3-3-2-16,1-2 0 15,3-5 2-15,6-5-8 16,6-4 4-16,7-3-4 0,5 0 5 15,6-1-1-15,3 1 2 16,0 3 0-16,0 4 13 16,-5 2-5-16,-4 4-5 15,-5 1-4-15,-4 4 1 16,-6 5-3-16,-4 3-7 16,-1 2 6-16,-4 2-8 0,-5 0 2 15,-3 1 1-15,0-1 8 16,-1-6 2-16,1-1-1 15,5-5 0-15,4-1 2 16,2-5-4-16,6-6-3 16,11-1-1-16,4-5 4 0,6 2 2 15,2 3-2-15,1 3 7 16,-2 3 2-16,-3 3-11 16,-4 5 2-16,-6 6 4 15,-4 5-8-15,-4 1-2 16,-1 3 1-16,-4-1 6 0,0 0 3 15,1-4-1-15,4-5-2 16,2-5-8-16,6-1-3 16,7-6 13-16,3-6 5 15,3-3-4-15,4-3-1 16,0-3-1-16,-4 1 3 16,-2-2 2-16,0 1-1 0,-5 1-2 15,-5 1 3-15,-5 2-3 16,-5 1 2-16,-4 4-5 15,-3 1 13-15,-4 5-10 16,-4 2-8-16,-3 2-3 0,0 2 4 16,1 5 3-16,3-1-1 15,5 1 1-15,1 2-5 16,4-3 0-16,10 2 0 16,5 0 1-16,3 0 3 15,5 4 6-15,3 0-3 16,0 2-1-16,-2 1-1 0,-4-1-2 15,-7 1-6-15,-4-1-5 16,-7-2 11-16,-3 0 2 16,-5-3 1-16,-7-1 5 15,-3-3-1-15,-4-3-2 16,1 0-7-16,1-3 0 0,4 0 4 16,4 0-1-16,5-2 2 15,7-1-7-15,7 2 11 16,6 0 5-16,4-1-5 15,0 3 0-15,2 2-4 0,1 3-3 16,-2-1 0-16,-1 2 7 16,0-3-3-16,1-2-1 15,-2-1 1-15,0-4 2 16,1-6 1-16,2-2-2 16,0-5-1-16,-1-5-2 15,2-4 1-15,0-6 2 0,1-3 2 16,-2-7-4-16,0-3 0 15,-2-5 0-15,1-4 2 16,-1 1-1-16,-1 0 2 16,4 2 0-16,-1 6 2 15,-3 9 1-15,-3 8-5 0,-5 8 8 16,-2 10-4-16,-6 9 7 16,-3 9-11-16,-3 16-11 15,-4 10 12-15,-1 14-5 16,-1 8 6-16,3 4-1 15,2 2 2-15,1-4-16 0,0-6-15 16,2-6-17-16,1-8-34 16,-2-9-36-16,-2-7-8 15,0-7-1-15,-5-9-44 16,-2-7-109-16</inkml:trace>
  <inkml:trace contextRef="#ctx0" brushRef="#br0" timeOffset="88688.5683">18226 12714 1025 0,'23'-6'100'0,"8"2"-96"15,6 3 1-15,4 6-25 0,2 6-91 16,0 4-89-16,0 2-179 16</inkml:trace>
  <inkml:trace contextRef="#ctx0" brushRef="#br0" timeOffset="88908.4832">18757 12806 715 0,'0'0'222'16,"0"0"-86"-16,0 0-38 16,0 0-36-16,0 0-25 15,0 0-15-15,0 0-3 16,-58-95-4-16,45 93-10 16,4 7-6-16,6 7-6 0,6 8-7 15,10 4 6-15,10 7 10 16,2 2 7-16,2 3 12 15,-3 0 25-15,-5-2-1 16,-9-5-24-16,-9-1-12 16,-5-3-14-16,-14-4-1 0,-7-2-38 15,-12-4-17-15,-7-3-30 16,-11-4-59-16,-9-2-110 16,-10-6-227-16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20:41.991"/>
    </inkml:context>
    <inkml:brush xml:id="br0">
      <inkml:brushProperty name="width" value="0.05292" units="cm"/>
      <inkml:brushProperty name="height" value="0.05292" units="cm"/>
      <inkml:brushProperty name="color" value="#FF0000"/>
    </inkml:brush>
  </inkml:definitions>
  <inkml:trace contextRef="#ctx0" brushRef="#br0">2723 3451 246 0,'0'-7'318'0,"0"1"-318"15,0 2 15-15,0-3 67 16,0 4-12-16,0 0-28 16,0 0-8-16,0 2 5 15,0-1 13-15,0 1-2 16,0 1-19-16,0 0-20 16,0 0-6-16,1 0-1 0,2 0 0 15,2 4 1-15,0 3 6 16,3 3 0-16,1 3 5 15,0 4 8-15,0 3 1 16,0 4-4-16,2 1 0 16,-2 4-7-16,-5 4 0 0,0 1 13 15,-1 3-5-15,-3-2-7 16,0 0-4-16,-2-2-7 16,-2-3 0-16,1-3-2 15,-4-5 0-15,0-4 0 0,0-1 1 16,1-8 3-16,0-4 15 15,-1-5 10-15,5-6 3 16,2-13-12-16,2-8-16 16,9-9 0-16,8-6 1 15,7-5 2-15,2 3 17 16,0 2 10-16,1 8-5 0,-4 6-6 16,-6 11-12-16,-1 3-11 15,-7 6 0-15,-1 3 0 16,0 3-22-16,2 2-41 15,1 0-34-15,-1 0-79 16,3 2-82-16,-1-1-128 0</inkml:trace>
  <inkml:trace contextRef="#ctx0" brushRef="#br0" timeOffset="945.5384">3414 3485 628 0,'0'-1'41'0,"0"-1"-29"0,0 2 60 16,0 0 14-16,-2 0-23 16,1 0-38-16,0 3-12 15,0 1 6-15,-1 3 2 16,-3 6 11-16,-2 4 5 15,-1 3 2-15,-1 4-3 0,0 0 0 16,-5 3-14-16,4 2-9 16,-1-4-6-16,4 1-3 15,4-4-3-15,0 0-3 16,3-4 0-16,1-4 0 16,4-1 5-16,2-2 1 0,4-2 4 15,-1-2 1-15,1-1-2 16,1-2 3-16,0-2 4 15,1 0 0-15,-2-1 0 16,0-1-2-16,3 0 3 16,-3-4-1-16,2-4 1 0,0-5 1 15,2-2-4-15,0-4-7 16,3-6-1-16,-3 0-1 16,1 0-1-16,-2-2 0 15,-2 2 2-15,-1 4 4 16,-2 3 7-16,-5 3 2 15,0 4-2-15,-1 3 0 0,-3 1-4 16,0 4 0-16,0 0 1 16,0 3-4-16,0 0-4 15,0 4-7-15,-3 5-8 16,2 7 7-16,0 2 5 0,1 5 1 16,0 1 1-16,5-1 0 15,1 1 4-15,2-4-1 16,-1-2-4-16,3-2 0 15,-2-3 1-15,1-2-6 16,1-3 5-16,-2-3-3 0,1-1-9 16,1 1-4-16,-5-3-13 15,4 2-20-15,-5-4-18 16,1 0-26-16,-1 0-51 16,-1-6-52-16,1-5-89 15,-1-4-246-15</inkml:trace>
  <inkml:trace contextRef="#ctx0" brushRef="#br0" timeOffset="1450.1882">3890 3528 642 0,'4'0'143'15,"-2"0"-145"-15,3 1 26 16,-2 7 55-16,3 4-20 15,0 5-32-15,0 4 10 0,0 2-2 16,-2 2 0-16,-4 1 3 16,0-3 1-16,0-1-14 15,0-3-7-15,-2-3-4 16,2-5-8-16,-4-3-4 16,4-3 0-16,-1-4 1 15,1-1 1-15,0-3-6 0,5-7 17 16,2-1-10-16,4-4 0 15,5 0 2-15,3-3 7 16,1 1 5-16,5 1-5 16,-2 3 1-16,-1 3 4 15,3 4-4-15,-1 4-1 0,-3 2-6 16,0 8 0-16,-4 4-6 16,-2 5 0-16,-2 4-2 15,-2 2 3-15,-4 1 14 16,1 0 1-16,2-4-10 15,-2 1-5-15,3-5 0 0,0-3-5 16,1-2-3-16,-2-1-11 16,-1-3-5-16,-1-4-11 15,-1 1-43-15,0-4-57 16,-5 2-105-16,-2-2-360 16</inkml:trace>
  <inkml:trace contextRef="#ctx0" brushRef="#br0" timeOffset="5848.6549">1554 6311 536 0,'-2'-8'14'15,"-1"2"35"-15,1 1 21 16,2 4 22-16,0 1-40 15,5 6-51-15,0 8 24 0,3 6 24 16,3 6-13-16,-3 5-19 16,3 6-8-16,-1 3 16 15,0 1 9-15,-2 0 4 16,-1-2-4-16,0 0-7 16,-1-3-9-16,0-5-4 0,4-5-4 15,-3-8-2-15,4-7-7 16,3-8-5-16,4-4 18 15,3-16 29-15,8-6 0 16,3-11-4-16,5-6 6 16,4-4-1-16,-1 3-16 0,0 1-6 15,-5 7-7-15,-2 8-14 16,-7 8-3-16,-5 7-36 16,-2 7-53-16,-3 3-56 15,-2 3-84-15,-5 3-117 16</inkml:trace>
  <inkml:trace contextRef="#ctx0" brushRef="#br0" timeOffset="6268.4877">2465 6438 747 0,'0'-3'19'16,"1"0"-20"-16,7 3 51 15,2 0 15-15,5 0-26 0,2 6 9 16,7 1 13-16,2 1 5 16,1-1-2-16,-3 2-12 15,-1-3-26-15,-6 1-15 16,0 0-10-16,-7 1 0 15,0 2-5-15,-8-1-41 16,-2-2-29-16,-2 4-32 0,-10-4-41 16,-3 0-79-16,-7 1-161 15</inkml:trace>
  <inkml:trace contextRef="#ctx0" brushRef="#br0" timeOffset="6447.7461">2571 6580 124 0,'-26'11'337'16,"7"-2"-154"-16,6 1-89 15,1-3-40-15,7-2-13 0,5-2 13 16,3-3 24-16,7 0-2 15,9 0 17-15,2-4 4 16,8-3-8-16,4-3-23 16,-1 0-34-16,5-2-27 15,-6 1-113-15,-1 0-193 16,-5-2-257-16</inkml:trace>
  <inkml:trace contextRef="#ctx0" brushRef="#br0" timeOffset="6945.4781">3839 6280 689 0,'-2'0'26'16,"1"1"10"-16,-1 2 16 15,2 3 21-15,0 7 7 16,0 7-39-16,3 7 2 15,3 5 0-15,1 4-5 0,6-1 10 16,1-2-5-16,5-6-15 16,3-4-9-16,3-2-13 15,-3-6-2-15,0-2 1 16,-3 2-4-16,-3-1-1 16,-7 0 2-16,-5 0 0 15,-4 4 14-15,-2 0 22 0,-11-1-4 16,-4 1-14-16,-5-1-8 15,-2 0 4-15,-9-4-4 16,0-3-8-16,-2-2-2 16,2-6-4-16,1-2-30 0,-1-7-33 15,5-9-35-15,7-5-70 16,1-6-137-16,6-7-136 16</inkml:trace>
  <inkml:trace contextRef="#ctx0" brushRef="#br0" timeOffset="7084.2968">3799 6250 784 0,'33'-21'118'16,"2"1"-11"-16,3 7 10 15,5 5-46-15,4 1-35 16,-3 2-30-16,-1 4-33 0,-3 1-112 16,-6 4-119-16,1 2-219 15</inkml:trace>
  <inkml:trace contextRef="#ctx0" brushRef="#br0" timeOffset="7863.842">4746 6246 745 0,'-5'-4'51'16,"-3"1"-13"0,-2 0 60-16,1 3-19 0,-4 6-46 15,-7 9-21-15,-3 8 4 16,-3 10-1-16,-5 7 12 15,3 9 8-15,4 4-7 0,4 1-9 16,9-2 6-16,8-2 5 16,4-7-6-16,9-9-3 15,6-6 0-15,4-9-3 16,3-7 10-16,4-12-5 16,7-5-2-16,5-15 5 0,7-10-3 15,0-14-2-15,3-7-9 16,-3-8-7-16,-6-2-1 15,-11 0-1-15,-12 6 2 16,-12 5-1-16,-8 11 3 16,-15 10-6-16,-10 13 0 0,-6 11-4 15,-7 5-6-15,-7 14-22 16,0 9-30-16,2 4-59 16,7 4-93-16,6-4-128 15,9-4-296-15</inkml:trace>
  <inkml:trace contextRef="#ctx0" brushRef="#br0" timeOffset="8147.3029">5083 6703 219 0,'23'14'756'0,"-1"4"-720"15,-9 7-8-15,0 12 58 16,-3 1-2-16,-6 3-36 16,-8 5-1-16,-10-2-8 0,-3-1 2 15,-8-3-13-15,-1-4-9 16,-3-3-13-16,-1-2-2 16,1-6-1-16,0-7-3 15,1-4-60-15,3-9-56 0,4-5-62 16,3-6-141-16,7-14-253 15</inkml:trace>
  <inkml:trace contextRef="#ctx0" brushRef="#br0" timeOffset="8531.0188">5761 6328 479 0,'14'-4'371'0,"-12"7"-373"16,-5 12-17-16,-11 15 85 16,-7 9 12-16,1 10-62 15,-3 5-2-15,6 3 28 16,5-4 13-16,9-8-11 16,5-11-10-16,14-9-18 15,7-12-10-15,11-12 2 0,9-9 36 16,9-17-4-16,6-9-5 15,6-12-9-15,-1-5-1 16,-6-4 5-16,-7 0-9 16,-13 3-12-16,-12 7-5 15,-16 8 2-15,-9 10-1 0,-14 12-4 16,-11 11-10-16,-12 6 1 16,-7 15 1-16,-6 10 7 15,-1 4-33-15,4 5-36 16,6 1-34-16,10-2-44 15,10-5-121-15,12-11-226 16</inkml:trace>
  <inkml:trace contextRef="#ctx0" brushRef="#br0" timeOffset="8879.4527">6451 6317 721 0,'0'0'23'0,"-9"7"-25"0,-6 10 90 16,-2 6-28-16,-4 7-28 15,0 10-6-15,3 2 12 16,5 3-6-16,6 1 1 16,7-6 5-16,7-5-13 15,8-8-11-15,8-7-2 16,9-7 7-16,5-13 9 15,11-10 15-15,6-17 1 0,5-10-4 16,3-11-2-16,-1-6-10 16,-7-4 1-16,-9 1 3 15,-14 5-13-15,-15 7-10 16,-14 9-2-16,-8 11-2 16,-14 7-4-16,-10 11 3 0,-8 7-6 15,-3 8-9-15,-2 9-21 16,0 8-48-16,5 3-48 15,8 0-49-15,6-1-146 16,11-6-326-16</inkml:trace>
  <inkml:trace contextRef="#ctx0" brushRef="#br0" timeOffset="9314.5733">6993 6374 555 0,'-2'-3'142'16,"-3"3"-62"-16,-1 0-5 0,-1 7 18 16,-3 6-74-16,0 10-15 15,-1 6 0-15,1 8 12 16,3 6 9-16,3 1 6 15,4 0 1-15,8-1 4 16,8-9 4-16,5-4-5 16,8-12-6-16,5-7 2 0,6-11 15 15,6-11 3-15,7-12-5 16,4-11-2-16,6-10-9 16,1-7-4-16,-3-5-4 15,-7 0 4-15,-12 3-20 0,-14 8-12 16,-16 7 7-16,-12 11-3 15,-9 8 0-15,-12 10-2 16,-10 8-11-16,-5 5-10 16,-7 15-12-16,-6 9-36 15,-4 8-48-15,2 8-92 0,0 0-173 16</inkml:trace>
  <inkml:trace contextRef="#ctx0" brushRef="#br0" timeOffset="12745.4327">16757 5100 321 0,'-1'-6'42'0,"0"0"19"0,1 2 30 16,1-2 1-16,0 1-25 15,-2 2 4-15,2 0 10 16,-1 0-10-16,-2 2-15 16,2 1-18-16,-2 0-1 0,2 0-7 15,0 0-8-15,-1 0-12 16,0 0 2-16,1 0-3 16,0 1 0-16,-1 2 1 15,1-3 8-15,0 0 6 16,0 0-5-16,0 3-4 0,1-3-1 15,-1 0 2-15,-1 0-3 16,1 0-4-16,-1 2-7 16,0-1 0-16,0 3 0 15,0-2 0-15,0 3 0 16,0-1 0-16,0 1 1 0,-1 3 0 16,0 1-1-16,0 4-1 15,-1 6 1-15,3 5 2 16,-1 8 8-16,0 5 1 15,0 7 2-15,-4 5 5 16,-2 1 1-16,-3 3-1 16,2-2-4-16,-3-1-6 0,1-2-1 15,-2-4-2-15,1-2-1 16,2-5-2-16,-1-4 0 16,2-3-2-16,1-8-1 15,3-6-8-15,1-6-37 0,1-7-31 16,5-3-61-16,6-10-58 15,5-9-5-15,7-8-92 16</inkml:trace>
  <inkml:trace contextRef="#ctx0" brushRef="#br0" timeOffset="13150.3637">17131 5232 635 0,'1'-6'109'0,"-7"6"1"16,-5 8-42-16,-5 11-37 0,-1 12-7 16,-3 8 16-16,-2 11-5 15,4 6-3-15,0 4 7 16,4 1 7-16,4-7-3 16,4-6-13-16,5-11-6 15,6-6-12-15,9-11-10 0,3-10-5 16,9-7 14-16,6-10 8 15,4-12 11-15,7-10 24 16,6-8-6-16,3-7-13 16,-1-3-3-16,-4-4-16 15,-7 0-11-15,-14 0-1 16,-13 4 0-16,-12 6 5 0,-11 5-9 16,-14 12-2-16,-8 5 0 15,-8 12-8-15,-4 7-25 16,-8 14-31-16,2 8-26 15,3 6-49-15,10 1-82 0,11 0-191 16</inkml:trace>
  <inkml:trace contextRef="#ctx0" brushRef="#br0" timeOffset="13545.008">17939 5284 743 0,'-7'2'38'15,"-7"3"-16"-15,-6 5 52 0,-2 2-13 16,-4 5-15-16,-1 6 1 16,-4 5-11-16,2 8-14 15,-2 6-6-15,6 2-9 16,4 3 2-16,8-3 7 15,9-2 3-15,4-5 2 0,14-7-6 16,9-8 0-16,7-11 15 16,8-5 9-16,4-9 11 15,6-11 0-15,5-9-3 16,5-11-10-16,5-5-7 16,-2-6-3-16,-6-3-5 0,-8-2-11 15,-14-1-6-15,-18 0-1 16,-15 3 2-16,-17 9 10 15,-12 5-7-15,-10 10 0 16,-8 13-10-16,-3 10-8 16,-3 6-38-16,3 14-43 15,7 3-71-15,8 2-104 0,12-1-229 16</inkml:trace>
  <inkml:trace contextRef="#ctx0" brushRef="#br0" timeOffset="13828.2505">18620 5722 700 0,'1'25'56'16,"-2"7"-11"-16,-7 9 68 15,-2 6-14-15,-4 2-23 16,-7 2 9-16,-1-2-20 16,-6-5-22-16,-4-4-18 0,-2-2-9 15,-4-8-11-15,0-3 0 16,-2-4-20-16,0-6-49 16,2-8-37-16,4-6-58 15,3-4-135-15,6-11-268 16</inkml:trace>
  <inkml:trace contextRef="#ctx0" brushRef="#br0" timeOffset="14316.3997">19632 5360 624 0,'2'-12'10'15,"-4"6"76"-15,-6 4 17 16,-3 2-23-16,-6 0-57 16,-1 7-2-16,0 3 7 15,-3 6 3-15,-1 6 10 0,0 9 0 16,3 9-9-16,2 7-16 15,2 3 1-15,10-2 3 16,4 0-10-16,3-9-6 16,13-12 0-16,8-10-8 15,8-11-2-15,9-7 37 0,6-14 12 16,8-11-3-16,3-8 8 16,-1-7-8-16,-6-5-3 15,-9-3-10-15,-11-1-13 16,-15 0-7-16,-13 5-1 15,-7 5-1-15,-15 9-4 0,-11 10 19 16,-8 12-9-16,-9 10-7 16,-8 15-8-16,-6 12-6 15,1 8-35-15,10 2-65 16,10 3-61-16,14-2-97 16,16-5-276-16</inkml:trace>
  <inkml:trace contextRef="#ctx0" brushRef="#br0" timeOffset="14736.5224">20476 5431 761 0,'8'-9'101'0,"-8"4"31"15,-7 2-35-15,-8 3-35 16,-6 5-42-16,-8 8-12 15,-5 9 19-15,-5 6 14 0,-4 10-7 16,5 6-15-16,4 3-11 16,9 1 2-16,9-2-1 15,13-8-1-15,9-8 3 16,16-6 2-16,9-11-4 16,13-12 6-16,9-5 3 0,13-14 3 15,9-11-1-15,5-9 1 16,-4-6 2-16,-5-3-13 15,-14 0-1-15,-19-3-3 16,-18 2 0-16,-18 4 0 16,-13 7 1-16,-16 10 10 0,-13 9-14 15,-11 12 0-15,-6 11-3 16,-6 17-6-16,3 8-16 16,3 4-45-16,13 3-49 15,11 0-63-15,13-6-99 16,14-7-244-16</inkml:trace>
  <inkml:trace contextRef="#ctx0" brushRef="#br0" timeOffset="15128.7193">21236 5436 461 0,'15'-8'143'16,"-9"5"-1"-16,-7 3 39 15,-13 10-77-15,-7 9-73 16,-6 9-22-16,0 7 1 16,3 8 2-16,-1 1 1 0,10 0 3 15,8-7 2-15,8-7-2 16,9-10-7-16,14-8 14 16,10-11 19-16,11-6 15 15,13-13 10-15,7-12-3 16,6-6-16-16,-2-6-16 0,-9-5-4 15,-12 0-2-15,-19 3-16 16,-20 3-2-16,-14 7-4 16,-22 8 10-16,-16 8-7 15,-9 9-13-15,-11 9-1 16,-7 6-24-16,7 8-47 0,2 3-76 16,9-1-105-16,13 2-160 15</inkml:trace>
  <inkml:trace contextRef="#ctx0" brushRef="#br0" timeOffset="21697.5101">22828 5529 236 0,'-1'-3'388'0,"-2"0"-379"0,-2 0-40 16,1 2 28-16,1-1 38 15,-3 1-24-15,3 1 6 16,-3-2 41-16,-1 2 2 15,0 0-20-15,-2 0-28 16,-4 6-8-16,2 2 4 0,-5 3 5 16,3 3-9-16,-2 0-4 15,2 0 0-15,1 2-1 16,2-3 2-16,3 1 0 16,1-3-1-16,4 2 1 15,2-2 0-15,-2-3 4 0,4 3 16 16,-2-4 10-16,5 0-9 15,1-2-3-15,1-3 0 16,2-2 11-16,2 0 14 16,2-7 2-16,3-4 4 15,4-4-18-15,-2-5-8 0,4-4 0 16,1-5-13-16,6-1-6 16,0-6-3-16,2-2 2 15,1-3-3-15,1 0-3 16,0-1 2-16,-3 1 0 15,-4 3-2-15,-5 5 3 16,-2 3-1-16,-8 5 1 0,-6 3-2 16,0 0 1-16,-3 2 0 15,0 0-1-15,-2-2 0 16,0 0-3-16,0-1 1 16,1-1 2-16,-1 6 1 0,0 2 2 15,-2 5 5 1,1 5-3-16,-6 2-2 0,2 4 2 15,-5 5-9-15,-3 7-1 16,-1 6 3-16,0 2 1 16,-3 8 0-16,1 5 3 15,-2 5-2-15,1 1 0 0,1 4 1 16,0 0 2-16,2-1-1 16,1-3-1-16,4-3 1 15,4-4-1-15,1 0 5 16,2-5-3-16,4-2-2 15,4 1-1-15,-1-5 2 0,4-1-2 16,4-4-2-16,0-2 1 16,3-5-1-16,0-4 5 15,4-2 15-15,-2-3 0 16,-2 0 6-16,0-4 0 16,-3-2-17-16,-2-4-2 0,-3 2-1 15,-1-4 3-15,-4 1-2 16,1 2 0-16,-4 0 0 15,2 3 1-15,-2 1 4 16,-4 4 0-16,-1 1-15 16,0 4-2-16,-3 7 2 0,4 2 3 15,-1 5 1-15,3 1 0 16,0 1-8-16,2 3 4 16,2-3 5-16,4 0-3 15,2 1 3-15,2-4 2 16,2-3-2-16,3-4-4 0,1-4-1 15,5-3 5-15,-1-3 4 16,3-7-3-16,-2-5 5 16,3-3 1-16,-6-4-3 15,1 1 2-15,-4-4-3 16,-6 0 1-16,-4 2 4 16,-4-2-10-16,-3 3-13 0,-2 1-3 15,-3 3 1-15,-2 6-5 16,1 4 5-16,-1 2 13 15,-1 3-1-15,3 0 1 16,-4 7-1-16,6 0 0 0,-1 2-2 16,6 0-1-16,3 2-4 15,4-4 4-15,6 0 2 16,7-3 5-16,5-1 1 16,6-3 0-16,2-3 6 15,-1-3 3-15,3-1 32 16,-4 0-12-16,-1 0-10 0,-4 1-11 15,-6 1-4-15,-4 2 1 16,-4 0-1-16,-3 3 1 16,-2-4 0-16,-3 2-1 15,-3 1 2-15,4-2-1 16,-2 3-2-16,0-2-3 0,-2 1-2 16,1 1-1-16,-2 0-2 15,3 0 1-15,-3 0 4 16,0 0 0-16,0 0 2 15,0 0 2-15,-3 0 5 16,3 0 3-16,-2 0 5 0,-3 0-2 16,-3 0-5-16,1 0-2 15,-3 0 2-15,-1 0-5 16,-1 3-4-16,0 3 1 16,-1 2 0-16,-1 1-2 15,3 4-1-15,-2 1 0 16,-1 1 2-16,4 4-1 0,1 1 2 15,2-1-2-15,4 4 0 16,1-4 1-16,2 0 0 16,2-5-1-16,7 0-1 15,0-4-1-15,0-2 3 0,5-2 2 16,1-2 1-16,1-1 10 16,0-3 6-16,2 0-6 15,1-3-6-15,2-4-6 16,-1-3 2-16,1 2-1 15,1-3 0-15,0 0-1 0,-3 0 0 16,1 0-2 0,-1-1-1-16,-2 1 3 0,-2 3-3 15,-3 0-1-15,-3 1-4 16,2 0 4-16,-3 4-2 16,0-3-3-16,2 1-9 15,-1 2 2-15,-1-1 9 0,1 1 7 16,-2-1 1-16,0 1-1 15,-1-3 0-15,0 2 0 16,-1 0-3-16,4-1 2 16,-4 1 0-16,3 0 1 15,-3 1 0-15,3 0 0 0,-3 0-1 16,-2 2 4-16,1 1-5 16,-3-2 1-16,1 1 2 15,-1 1-1-15,1-3 0 16,1 0 2-16,2 2 0 15,1-2-1-15,-1-1-2 0,1 0-4 16,-3 2 3-16,1 1-1 16,0 1-3-16,-1 0-4 15,-1 2 1-15,3 4 8 16,0 3-3-16,0 2 4 16,0 3-3-16,3 3 3 0,0 2-1 15,-1 2 2-15,0 2-3 16,-1-2 1-16,-2 2 1 15,-2-3 2-15,1-3-5 16,-4 0 3-16,-7-4 6 16,1-1 4-16,-4-2 1 0,-4-3-4 15,-1-2 3-15,-4-4 5 16,3-1-9-16,0 0-1 16,1-4-4-16,5 0-2 15,4-1 4-15,3 2-5 16,3 0 5-16,3-1-8 15,8 1-3-15,6-2 7 0,6-1 10 16,9 0 5-16,5-1-2 16,5 3 8-16,3 1-9 15,3 2-13-15,-3 1-27 16,-2 4-49-16,-1 2-67 0,-5 1-114 16,-7-2-306-16</inkml:trace>
  <inkml:trace contextRef="#ctx0" brushRef="#br0" timeOffset="28916.231">14263 9204 555 0,'-2'0'8'16,"1"-3"77"-16,1 1-8 16,-1 0-7-16,1 2-18 15,0-1-14-15,0 1-14 16,0 0-3-16,0 0 3 0,0 0-1 15,0 0 2-15,0 4-15 16,-1 6-5-16,0 5 8 16,0 6 8-16,-3 7-9 15,-2 5-5-15,-4 6-2 16,1 3-1-16,-4 4 3 0,-4 1 0 16,-1 0-3-1,-1-1-1-15,-1-1-1 0,4-2 2 16,2-5 4-16,6-5 12 15,5-2-5-15,4-4-6 16,7-5-3-16,9-3 7 16,4-2 0-16,8-8 2 0,12-2 6 15,6-7 1-15,11-3 3 16,4-10 1-16,4 0 3 16,-2-2-17-16,-5 1-10 15,-6 3-3-15,-10 3 2 16,-7 2 0-16,-9 3-2 0,-6 0-9 15,-4 2-34-15,-6 0-10 16,-4-1-5-16,-4 0-56 16,-1-3-96-16,-4 0-122 15</inkml:trace>
  <inkml:trace contextRef="#ctx0" brushRef="#br0" timeOffset="29232.3607">14784 9544 698 0,'14'-2'12'15,"4"3"20"-15,7 2 81 16,4 6-30-16,1 1-25 16,1 3-6-16,1 3-19 15,-1 2-9-15,-4-1 10 0,0 3 1 16,-5 0-12-16,-2-2 5 15,-4 2 7-15,-5-1-2 16,-5 4-8-16,-5-1-7 16,-7 4-2-16,-11 2 5 15,-7 2-2-15,-7 2 4 0,-6 0 7 16,1-1-5-16,-4-1-17 16,3-3-9-16,3-2-42 15,1-1-37-15,2-2-39 16,4-8-65-16,5-5-156 15,3-6-371-15</inkml:trace>
  <inkml:trace contextRef="#ctx0" brushRef="#br0" timeOffset="29833.2342">13997 10859 941 0,'2'7'40'15,"-2"5"-31"-15,-1 9-17 16,0 6 23-16,-6 9 1 16,-2 3-5-16,-5 4 1 0,-3 2 3 15,1-8 1-15,1 1 8 16,4-6 3-16,7-5 4 16,5-3-7-16,14-4-13 15,12-5 4-15,11-6 18 16,12-7 9-16,6-2-2 0,6-11-1 15,3-5-11-15,0-4-15 16,-5-1-6-16,-4-1-8 16,-6 3-20-16,-8 2-10 15,-6 0-2-15,-10 4-2 16,-7-1-16-16,-5 3-11 0,-8 2-29 16,-4 1-61-16,-6 2-60 15,-9-1-82-15,-4 0-75 16</inkml:trace>
  <inkml:trace contextRef="#ctx0" brushRef="#br0" timeOffset="30101.3941">14450 10984 604 0,'18'-6'9'0,"8"-2"41"16,9 2 81-16,9-1-20 16,10 3-16-16,2 2-17 15,2 7-5-15,-4 7-32 0,-7 9-33 16,-13 2-1-16,-12 8 29 15,-15 4 23-15,-8 1-10 16,-17 3-4-16,-8-1-10 16,-8 0-12-16,-4-1 0 15,0-3-5-15,-1-2-10 0,1-2-8 16,2-3-29-16,3-2-33 16,4-2-15-16,6-1-30 15,3-3-54-15,6-2-93 16,3-3-180-16</inkml:trace>
  <inkml:trace contextRef="#ctx0" brushRef="#br0" timeOffset="30713.1243">13869 12376 555 0,'-2'1'101'0,"3"-1"-35"15,0 1-9-15,2 5 39 16,-2 7-14-16,1 5-20 15,0 8-18-15,-1 7-3 16,-3 8 14-16,-5 5-5 16,-1 3-8-16,0 1 0 15,0-2-13-15,1-3-13 0,7-7-13 16,1-7-2-16,12-3-1 16,7-9 0-16,6-4 3 15,11-5 10-15,5-7 15 16,6-3-1-16,2-4 0 15,0-5-13-15,-4-5-8 0,-2-2-7 16,-7 1-6-16,-6-4-3 16,-6-1-5-16,-4-2-20 15,-4 1-18-15,-6-3-51 16,-4 0-67-16,-5 2-56 16,-7-1-42-16,-6-1-35 0,-4 4 115 15</inkml:trace>
  <inkml:trace contextRef="#ctx0" brushRef="#br0" timeOffset="30966.2594">14300 12584 52 0,'-14'-12'361'0,"2"2"-149"15,6 4-94-15,6 0-56 16,9 1-31-16,9 3-15 0,10 2 19 16,10-2 38-16,7 6-8 15,5 6 7-15,-2 4 9 16,-1 6-6-16,-7 5-22 16,-5 6-15-16,-11 4 4 15,-8 3 1-15,-9 3-16 16,-8 2-12-16,-10 1 0 0,-12 1 2 15,-7 3 0-15,-9 2 0 16,-5 1 7-16,-5 0-4 16,4-1-12-16,-1-4-6 15,4-4-10-15,5-6-27 16,5-7-20-16,3-4-38 0,6-8-58 16,2-3-95-16,3-5-181 15</inkml:trace>
  <inkml:trace contextRef="#ctx0" brushRef="#br0" timeOffset="32933.5902">16702 9393 661 0,'-10'-9'63'15,"0"0"51"-15,-2-3-1 16,2-2-60-16,-2 3-10 16,-2-3-10-16,-2 3-13 15,-2 3 9-15,-4 4-2 0,0 4-16 16,-5 3-2-16,2 8 0 16,-1 4 3-16,3 4 8 15,4 3-7-15,5 0-6 16,7 4-5-16,7 1-6 15,1 1 2-15,14 1-1 0,4-1 0 16,6 3 1-16,2-5 1 16,0 2 4-16,-1-1 3 15,-6-3 0-15,-4-1 11 16,-8-1 3-16,-7-2 6 16,-3-1 14-16,-13-2 11 0,-8-3-4 15,-8 1-7-15,-7-3-11 16,-9-3-6-16,0-2-12 15,-3-2-5-15,4-3-6 16,4 1-21-16,8-3-26 16,6 0-30-16,9-6-48 0,8 1-67 15,9-4-99-15,4-3-168 16</inkml:trace>
  <inkml:trace contextRef="#ctx0" brushRef="#br0" timeOffset="33415.1242">16972 9551 503 0,'0'24'247'0,"-6"7"-203"0,-6 8 58 16,0 5-8-16,-1 9-39 15,-1 4-10-15,1 1-2 16,-3 2-12-16,1-1 2 15,-3-1 2-15,-2-3-16 16,-2-3-13-16,-2-6-1 16,3-7-3-16,1-8 1 0,4-9-1 15,3-13 1-15,5-9 0 16,8-10-1-16,0-14-17 16,10-12 9-16,8-11 4 15,5-9 6-15,11-6 3 16,6-4 1-16,4-2-1 0,7-1 1 15,3 4 4-15,0 5 10 16,5 6 1-16,-1 8 1 16,-3 6 2-16,-5 11 1 15,-11 10-13-15,-10 10-11 16,-11 9-5-16,-12 9-5 0,-8 15 7 16,-14 2 13-16,-9 9-6 15,-5 3-1-15,-5 1-10 16,-4-1-7-16,-2-1-15 15,2-5-6-15,5-6-12 16,3-8-30-16,10-6-42 0,10-12-34 16,11-4-55-16,11-10-124 15</inkml:trace>
  <inkml:trace contextRef="#ctx0" brushRef="#br0" timeOffset="33750.2786">17537 9578 530 0,'40'-17'147'15,"-13"1"-1"-15,-10 8 4 16,-9 3-52-16,-6 8-64 16,-11 4-4-16,-10 8 21 15,-4 7-27-15,-4 6-7 0,1 4-11 16,1 3-6-16,7-1 1 16,5-1-4-16,12-6 1 15,7-8-4-15,13-7-10 16,10-11 22-16,9-5 4 15,9-11 8-15,7-9 7 0,1-8-2 16,-2-4-4-16,-3-2 6 16,-13 2 7-16,-14 0-19 15,-18 3-7-15,-13 7 6 16,-19 5-15-16,-11 7 4 16,-6 7-4-16,0 7-2 0,1 6-1 15,7 7-52-15,9 2-76 16,10-1-108-16,10-2-224 15</inkml:trace>
  <inkml:trace contextRef="#ctx0" brushRef="#br0" timeOffset="34262.2723">17920 9579 359 0,'22'14'351'16,"-10"2"-215"-16,-7 3-21 15,-3 3-63-15,-4-1-39 16,-7 1-10-16,-4-3 0 15,-3-3 1-15,3-2 22 0,1-7 22 16,3-5 4-16,5-2-15 16,5-11-18-16,8-8-8 15,11-3-7-15,9-6-5 16,9 0 14-16,8 1 23 16,5 2 14-16,1 3-16 0,-3 4-26 15,-5 2-6-15,-7 5-18 16,-9-1 0-16,-8 4 6 15,-5-2-17-15,-5 1 4 16,-1-2-1-16,-1-2-29 16,3-2-19-16,3-7-18 0,0-3 0 15,3-6 19-15,0-5 56 16,-2-5 16-16,-2-3 15 16,-1-2 42-16,-3 2-9 15,-1 0 10-15,0 5 5 16,-1 3-9-16,-3 3 3 0,-1 7 6 15,-3 6-10-15,0 7-10 16,-3 7-14-16,-6 9-8 16,2 14-20-16,-3 16-10 15,1 15 7-15,1 12-1 16,2 10 6-16,4 6-4 16,0-1-1-16,4-4-18 0,0-8-28 15,1-12-36-15,-2-11-7 16,1-9 6-16,-4-15-33 15,-1-7-24-15,-4-8-38 16,-2-5-81-16</inkml:trace>
  <inkml:trace contextRef="#ctx0" brushRef="#br0" timeOffset="34413.3689">18322 9329 78 0,'6'-4'786'15,"10"4"-668"-15,6 0-77 16,12 0 7-16,6 4-21 0,6 2-24 15,3 1-58-15,0 0-125 16,-3 2-67-16,-2-2-309 16</inkml:trace>
  <inkml:trace contextRef="#ctx0" brushRef="#br0" timeOffset="34646.3478">18865 9375 539 0,'0'0'159'0,"0"0"-27"16,0 0-1-16,0 0-34 15,0 0-30-15,0 0-14 16,0 0-24-16,-31-63-9 15,2 63-4-15,4 0-3 16,4 7 3-16,8 3 0 16,10 3-16-16,6 1-12 0,15 5 9 15,6 2 13-15,7 4 26 16,2 0 3-16,-3 1-1 16,-5 1-17-16,-12-1-20 15,-8-1-8-15,-12 0-12 0,-13-1-3 16,-10-5 10-16,-8 0 8 15,-4-5-4-15,-4-2-32 16,-4-6-72-16,-1-1-126 16,0-5-223-16</inkml:trace>
  <inkml:trace contextRef="#ctx0" brushRef="#br0" timeOffset="38216.6612">15947 11034 596 0,'2'0'88'16,"0"1"-28"-16,-2-2-14 16,1 1 33-16,-1 0-25 0,1 0-18 15,-1 0-8-15,0-2 10 16,1 2 15-16,-2 0-16 15,3 0-11-15,-3 0-11 16,1 0-5-16,0 0 1 16,-1 0-5-16,2 0 0 15,-2 0-2-15,2 0 0 0,0 0 4 16,0-1 3-16,0 1 2 16,2 0 1-16,-1 0-6 15,-1 1-4-15,0 1-1 16,2-1-1-16,-3 6-2 15,2 2 2-15,1 2 4 0,0 5 3 16,1 2-1-16,0 3-4 16,-1 1-2-16,0-1 1 15,0 1-1-15,-3-1 3 16,2-1-2-16,-4-2 2 16,0-2 1-16,1-2-2 0,-3-3-2 15,1-3-1-15,1-2 2 16,1-3-1-16,0-3 1 15,0-1-1-15,3-4 6 16,5-5-6-16,5-5-1 16,3-5 0-16,5-2 2 0,3 0 2 15,2 1 3-15,-1 2 5 16,-1 6 7-16,-4 5 5 16,-2 5-8-16,-5 3-14 15,-3 7-4-15,-2 4 1 16,-3 7 1-16,0 2 0 15,-3 1 1-15,-1-1-1 0,1 0 1 16,-3-2-2-16,0-4 1 16,-2-3-4-16,2-4 0 15,0-5 2-15,2-4-2 16,2-6 1-16,7-6 0 16,7-5 3-16,3-3-1 0,7 0 0 15,4 0 4-15,1 4 12 16,1 6 4-16,-3 4-7 15,-7 5-9-15,-4 5-4 16,-4 4-1-16,-6 6-1 16,0 2 1-16,-2 3 1 0,0 1 0 15,0-1 1-15,0 0 1 16,0-1-2-16,2-4 1 16,-1-1 0-16,1 0-1 15,1-4-3-15,-1-1 6 16,1-3-3-16,-2 1 2 0,-1 0-4 15,1-1 3-15,-3 1 0 16,0-1-1-16,-2-2 1 16,2 1 0-16,-2-1 0 15,-1-1 3-15,0 1-3 16,1-2 5-16,-1 1-4 0,-1-2 3 16,1 1-2-16,-1 1 1 15,0-1-2-15,-1 1 1 16,0-1-2-16,-1 0 2 15,2 0-5-15,-1 1 2 16,0-3 0-16,1 2-9 0,0-1-17 16,-1-2-8-16,1-1-28 15,1-1-45-15,-1-1-51 16,0-1-109-16,-1-1-216 16</inkml:trace>
  <inkml:trace contextRef="#ctx0" brushRef="#br0" timeOffset="39681.1396">16917 11164 746 0,'1'0'113'0,"1"0"-67"16,-2 0 28-16,2 0-16 16,-1 2-30-16,3 5-7 15,1 5 3-15,3 4 7 16,1 5-1-16,4 1-4 16,-1 2-6-16,2-3-8 0,-2-2-8 15,-2-2 0-15,0-5-1 16,-3-2-3-16,2-1-22 15,1-5-82-15,-1-2-71 16,3-6-121-16,3-10-316 16</inkml:trace>
  <inkml:trace contextRef="#ctx0" brushRef="#br0" timeOffset="39896.5821">17301 11171 687 0,'-2'11'146'0,"-13"8"-97"0,-5 11-27 15,-8 10 60-15,-8 7 3 16,-8 6-4-16,-5 4-11 16,-5 1-21-16,0-1-13 15,-1-2-21-15,7-3-3 16,3-6-9-16,7-6-2 16,7-6-4-16,4-7-35 0,9-8-36 15,4-7-61-15,5-7-103 16,8-7-181-16</inkml:trace>
  <inkml:trace contextRef="#ctx0" brushRef="#br0" timeOffset="40267.0789">18005 11073 657 0,'-19'-5'31'15,"-3"2"26"-15,-1 2 32 16,-1-1-13-16,-1 4-27 0,3-2 20 16,4 4 3-16,4-1-3 15,6 2-17-15,7 2-19 16,4 4-33-16,11 2 0 15,5 2 18-15,7 6 1 16,2-2 2-16,1 3-4 0,-4-3-3 16,-6 2-2-16,-6-3-6 15,-7-3-1-15,-5 2 25 16,-6-4 2-16,-9-1-9 16,-6 1-6-16,-5-5-4 0,-6 0-2 15,-7-4-4-15,0-2 1 16,-3-2-4-16,2-3-10 15,5-5-38-15,5-1-16 16,9-4-35-16,8 1-73 16,9-3-82-16,3-3-173 15</inkml:trace>
  <inkml:trace contextRef="#ctx0" brushRef="#br0" timeOffset="40579.7316">18413 10653 804 0,'2'-6'164'16,"-4"5"-69"-16,-3 2 4 16,-3 12-55-16,-4 9-35 0,0 14 0 15,-3 8 11-15,2 12 3 16,3 6-6-16,0 4-5 15,7-1-2-15,2-3 10 16,3-4 11-16,6-7-9 16,1-5-11-16,0-6-8 15,0-7-1-15,-1-2-2 0,-2-10-37 16,-2-3-28-16,-1-7-20 16,-3-6-22-16,0-5-32 15,2-9-66-15,-4-8-186 16</inkml:trace>
  <inkml:trace contextRef="#ctx0" brushRef="#br0" timeOffset="41164.6677">18300 11103 713 0,'0'1'61'0,"4"1"-32"0,11 4 45 15,8 3 51-15,8 0-59 16,9 0 8-16,9-1-8 15,2 0-21-15,1-1-30 16,0-2-12-16,-7-2-49 16,-4-2 3-16,-6 0 23 0,-8-1 23 15,-4-4 10-15,-8 0 15 16,-5 0-2-16,-5 0 10 16,-3-1 7-16,-6 1 12 15,-9 0-32-15,-4 0-15 16,-4 1-8-16,-4 1 2 0,-4 2-4 15,0 9-1-15,-2 1 3 16,4 5-3-16,4 2 4 16,9 2-4-16,5 2 5 15,11 0-9-15,10-1-1 16,10-2 11-16,6-2-1 0,8-1 0 16,1-4 1-16,1-5 0 15,-2-1-61-15,0-3-58 16,-4-4 3-16,-6 1-7 15,-4-7-56-15,-2-1-12 16,-8-4-14-16,-4 0 6 0,-4-5 23 16,0-1 207-16,-3-3 76 15,-1 0 35-15,-1 3-65 16,-1 2-21-16,-3 5-15 16,-5 5 51-16,-8 7 34 15,-5 0-22-15,-7 11-41 16,-7 3-7-16,-3 4 24 0,4 1-17 15,6-1-45-15,7-1-18 16,8-2-5-16,10-5-60 16,6-3-82-16,6-4-61 15,9-5-72-15</inkml:trace>
  <inkml:trace contextRef="#ctx0" brushRef="#br0" timeOffset="41418.243">19146 11126 701 0,'14'-3'165'0,"-3"6"-60"0,-8 8-29 16,-1 5-48-16,-2 7-15 15,-2 4 30-15,-8 4 17 16,1-1-24-16,-2-4-16 16,2-1-16-16,0-8-1 15,3-5 0-15,3-5-3 16,3-7 0-16,4-1-16 0,5-10 29 15,7-6-12-15,4-2 1 16,7-3-1-16,2 2-3 16,2 2 3-16,1 3-2 15,-1 5-42-15,-3 3-117 0,-3 3-34 16,-3 0-171-16</inkml:trace>
  <inkml:trace contextRef="#ctx0" brushRef="#br0" timeOffset="41632.1026">19478 11143 558 0,'-2'-4'98'0,"0"4"-1"16,2 4 23-16,-2 6-13 15,2 6-62-15,1 2 8 16,0 3 16-16,7 2-1 16,3-3-25-16,5 0-18 0,3-6-21 15,2-2 0-15,-1-4-8 16,0-3-39-16,-1-1-15 15,-5-4-23-15,1 0-29 16,-2-4-125-16,2-6-246 16</inkml:trace>
  <inkml:trace contextRef="#ctx0" brushRef="#br0" timeOffset="41831.6072">19837 11231 839 0,'-2'22'156'16,"-11"7"-107"-16,-6 8-17 15,-7 3 9-15,-8 4 11 0,-5 3 18 16,-10 0 5-16,2 0-39 16,-4-2-25-16,5-5-19 15,5-3-45-15,5-6-29 16,8-7-8-16,8-5-39 16,2-6-127-16,5-8-190 0</inkml:trace>
  <inkml:trace contextRef="#ctx0" brushRef="#br0" timeOffset="42652.1922">20352 11140 670 0,'12'-6'136'0,"-4"1"-21"16,1 2-27-16,-1 2-18 16,0 2-25-16,0 10-27 0,-4 5 3 15,1 7 2-15,-4 4 7 16,0 2-7-16,-2 0-10 16,-4-3-3-16,0-1-5 15,-3-9 2-15,4-1-2 16,1-8-2-16,3-6-2 0,1-1 0 15,4-5-1-15,9-9 3 16,5 0-3-16,9-6 2 16,4 4-2-16,3 3 0 15,-2 6 25-15,-2 6 2 16,-5 8-25-16,-5 7-6 0,-7 5 4 16,-5 3-3-16,-3-1 2 15,-1-3 4-15,2-4-1 16,4-6-4-16,7-5-6 15,4-3 6-15,7-3 3 16,3-5 1-16,-2-2-1 0,-3 0 2 16,-6 1 1-16,-5 5 8 15,-7 3 1-15,-7 3-8 16,-4 8-3-16,-2 6 15 16,-4 3-14-16,1 0-2 15,0-1 1-15,6-1-2 0,1-3-2 16,12-6-3-16,7-5-1 15,7-4 16-15,9-6-3 16,4-7-4-16,4-4-2 16,3-2 0-16,-3-4 1 15,-6-1 11-15,-11-1 1 0,-11 0-10 16,-15 2-3-16,-9 5-4 16,-14 1 1-16,-10 6-4 15,-7 6 0-15,2 3 4 16,-1 1-35-16,5 4-76 15,7-1-129-15,6 1-243 16</inkml:trace>
  <inkml:trace contextRef="#ctx0" brushRef="#br0" timeOffset="43980.0112">21369 11153 595 0,'-1'-6'124'15,"1"3"-39"-15,0 2 41 16,0-2-67-16,-2 2-38 16,0 2 17-16,0 2 3 15,2-3 11-15,-3 1 1 0,3 1 6 16,-1-1-3-16,1-1-7 16,-1-1 4-16,2 1-3 15,0-2-10-15,-1 1-4 16,3 1-17-16,-1-3-10 15,-2 2-4-15,0 1-2 16,0 0 5-16,0 0 4 0,1 0 3 16,0 0-4-16,0 0-1 15,0-2-3-15,0 2-6 16,0 0-1-16,1 0-1 16,-1 0-3-16,-1 0 2 0,2 2 0 15,0-2 1-15,-1 0 0 16,0 0 0-16,-1 0 2 15,1 1-1-15,-1-1-1 16,1 0 2-16,0 0-1 16,0 3 0-16,0-3-1 15,2 4-2-15,-1 2 0 0,2 8 0 16,-1 3 2-16,2 6 0 16,1 3 1-16,1 5 0 15,3-1-1-15,1 1 1 16,-2-3-1-16,1-3 2 15,-3-3 0-15,-1-4 0 0,-4-4-1 16,-2-4 0-16,2-5 0 16,0-1 3-16,-1-2 1 15,0 1-1-15,-1-3 2 16,0-1-2-16,1 0-4 16,-1 0 1-16,2 1-2 0,-2-2 0 15,0 2-1-15,1 0-1 16,-1 0 0-16,-1 0-1 15,2 0 2-15,1 0 2 16,2-5 0-16,8-6 4 16,11-5-3-16,8-6 2 15,9-6-1-15,11-6 7 0,4-1 0 16,-2 3-3-16,-4 3-3 16,-8 7-1-16,-12 5-15 15,-7 9-27-15,-12 7-16 16,-7 1-69-16,-3 7-118 0,0 3-179 15</inkml:trace>
  <inkml:trace contextRef="#ctx0" brushRef="#br0" timeOffset="44316.8152">22209 11272 489 0,'-3'-10'100'16,"-7"1"-36"-16,-2 2 18 0,-1 0 32 15,-1 2-2-15,-4 2-27 16,0 1-11-16,-2 1-18 16,-2 5-25-16,-3 6-15 15,2 5-8-15,2 7 6 0,3 4 6 16,9 1-4-16,7 5-5 15,5-6 0-15,13 2 8 16,9-6 6-16,7-2-2 16,7-5-4-16,2-4-8 15,1-3-7-15,-3-5-36 16,-4-2-66-16,-7 0-36 0,-7-3-28 16,-4-6-72-16,-5-3-75 15</inkml:trace>
  <inkml:trace contextRef="#ctx0" brushRef="#br0" timeOffset="44497.4059">22342 11332 292 0,'-19'-4'385'0,"-3"2"-256"15,-7 4-38-15,-4 7 4 16,-6 5 2-16,1 6-24 16,-2 1-35-16,5 4-34 15,4-2-4-15,5 1-24 16,10-4-45-16,7-1-38 0,9-5-63 15,1-6-25-15,12-7-76 16</inkml:trace>
  <inkml:trace contextRef="#ctx0" brushRef="#br0" timeOffset="44765.3803">22686 10830 761 0,'5'-11'131'0,"-5"11"-32"16,-5 9-2-16,-7 19-39 15,-2 13-32-15,-6 12-1 16,0 12 6-16,-2 7 1 16,3 1-3-16,0-4-13 15,3-5-7-15,7-8-5 0,2-8 0 16,4-4-13-16,1-7-55 15,1-6-28-15,4-5-54 16,-3-5-81-16,6-9-115 16</inkml:trace>
  <inkml:trace contextRef="#ctx0" brushRef="#br0" timeOffset="45063.4068">23135 11271 855 0,'-3'-16'71'0,"-15"5"-39"16,-12 6-7-16,-4 5 23 15,-3 4-18-15,4 9-15 16,6 5 12-16,10 4 0 16,10 1-19-16,7 3-4 15,10 0 12-15,7 0 8 0,2 1 2 16,1-1 35-16,-6-2 8 15,-3-1-36-15,-9 2-28 16,-3-3-2-16,-14 1-4 16,-10-1-34-16,-7 1-35 0,-7-2 5 15,-7-1 11-15,-8-2-61 16,-6-2-75-16,-3-4-41 16,-4-4-270-16</inkml:trace>
  <inkml:trace contextRef="#ctx0" brushRef="#br0" timeOffset="52614.2402">16089 12678 605 0,'-3'-4'83'0,"-1"-2"11"16,0 0 23-16,-2-1-40 0,0-1-9 15,-5 1 9-15,-3 0-12 16,-5 2-8-16,-3 4-14 15,-7-1-17-15,-4 4-9 16,-3 6-10-16,-1 5-4 16,2 4-1-16,3 5-3 0,2 6-1 15,6 3-1-15,5 4 0 16,3 3-1-16,7 0 2 16,5-2 2-16,2-4 0 15,3-5 0-15,6-7-1 16,3-3 1-16,3-9 0 15,1-5 2-15,3-4 3 0,4-7 4 16,2-11 11-16,3-2 2 16,0-8-5-16,1-2 8 15,-4-1-3-15,-4 2-8 16,-4 6-3-16,-6 3-5 0,-2 9-1 16,-6 5 2-16,0 6 10 15,1 5-8-15,-1 11-19 16,1 7 0-16,3 3 8 15,6 4 2-15,2 1 0 16,5-4 1-16,3-4 0 16,2-6 0-16,-1-4 1 0,3-2-2 15,0-1-32-15,0-4-59 16,1-4-76-16,2-2-87 16,2-5-364-16</inkml:trace>
  <inkml:trace contextRef="#ctx0" brushRef="#br0" timeOffset="53047.4365">16553 12702 321 0,'2'-13'370'15,"-3"4"-271"-15,0 1 18 0,1 4-7 16,-1 2-69-16,1 6-10 15,0 8-3-15,2 8-16 16,0 7 15-16,5 9 1 16,2 5 4-16,3 0 1 15,-1 2 12-15,0-3 4 0,-1-6-10 16,-3-7-12-16,-2-6-3 16,0-5-9-16,2-5-5 15,5-11-5-15,3-2-1 16,10-13 5-16,8-8 8 15,5-7-3-15,8 0-10 0,-1-3 0 16,-1 4-4-16,-4 5 1 16,-5 8-7-16,-4 5-40 15,-5 6-47-15,-4 0-101 16,-3 3-170-16,-2-1-403 16</inkml:trace>
  <inkml:trace contextRef="#ctx0" brushRef="#br0" timeOffset="53347.0366">17345 12708 248 0,'4'-3'633'0,"-1"3"-525"16,-2 3-16-16,-3 8-16 15,-1 10-54-15,2 4-12 0,-1 6 37 16,-1 2 9-16,1 0-3 16,0-2-10-16,1-5-3 15,0-4-10-15,-1-5-13 16,1-3-10-16,0-5-4 16,1-4 2-16,-3-2-20 15,5-8-67-15,-1-10-34 0,4-8-73 16,3-9-104-16,2-11-87 15</inkml:trace>
  <inkml:trace contextRef="#ctx0" brushRef="#br0" timeOffset="53484.8926">17396 12666 377 0,'2'-19'335'0,"0"8"-117"15,-4 6-104-15,1 4-50 16,2 2-46-16,5 8-39 16,5 8-54-16,3-1-86 15,5 5-73-15,5-3-176 16</inkml:trace>
  <inkml:trace contextRef="#ctx0" brushRef="#br0" timeOffset="53797.2666">17765 12778 362 0,'21'0'114'0,"-6"-3"38"16,-3-1 0-16,-6-1 0 16,-5 1-35-16,-2 1-22 0,-2 2-39 15,-6-1-15-15,-4 3-17 16,-5 6-8-16,-2 6-1 15,-5 5 12-15,-1 3 3 16,2 4-15-16,4-1-12 16,3-2 0-16,8-3-3 0,8-6-7 15,2-4-3-15,12-3 15 16,6-3-4-16,6-1 3 16,1 0 0-16,5 3-2 15,0-1 11-15,-1 0 11 0,1 0 0 16,-4-3-14-16,-1-1-5 15,0-3-3-15,-2-7-22 16,-3-3-56-16,-1-4-65 16,1-3-36-16,-3-6-1 15,1-5-32-15,1-8-188 16</inkml:trace>
  <inkml:trace contextRef="#ctx0" brushRef="#br0" timeOffset="54035.8966">18273 12305 771 0,'2'-14'83'0,"-4"13"-8"0,-2 8 42 16,-3 19-75-16,-2 16-37 15,-4 12 0-15,4 10 8 16,1 9 38-16,3-1-10 16,3 0-1-16,1-7-9 15,1-4-4-15,3-8-20 16,2-7-4-16,1-9 1 0,0-8-4 15,-1-5-11-15,2-7-21 16,-5-8-24-16,2-5-17 16,-2-4-24-16,-3-13-34 15,-6-11-83-15,-4-6-111 0</inkml:trace>
  <inkml:trace contextRef="#ctx0" brushRef="#br0" timeOffset="54754.203">18156 12741 591 0,'3'-6'62'0,"9"4"-23"15,9 3 25-15,7 6 99 0,11 3-55 16,8 1-53-16,7-1 5 16,6 0-20-16,0-3-25 15,-2-5-10-15,-4 0-3 16,-11 1-1-16,-7-4 2 16,-10 2 6-16,-8 6 21 15,-7 6 19-15,-5 8-8 0,-4 6-17 16,-4 2-13-16,-4 1-3 15,-2-1 3-15,1-7 5 16,2-5-7-16,-1-8-5 16,6-9-5-16,0-2-36 15,9-10-32-15,0-6-83 0,4-6-46 16,4-6-83-16,-1-6 62 16,2-2 136-16,-3-1 79 15,-1 4 19-15,-5 5 72 16,-3 9 75-16,-1 10 1 15,-3 8-3-15,-1 4-146 0,2 5-12 16,5 2 4-16,5 4-8 16,6 0-33-16,7-1-54 15,5-4-28-15,2-1 41 16,4-4 49-16,0 0 8 16,-4-1 22-16,-2-2 18 0,-6-1 49 15,-6 4 12-15,-6-1 33 16,-9 2-29-16,-4 6-39 15,-7 4-12-15,-5 3 22 16,-4 5-31-16,0 3-4 16,0 2-1-16,2 1 7 0,6-1 9 15,5-1-4-15,6-2-1 16,6-5-6-16,12-3-4 16,5-5 1-16,10-6-4 15,5-3-10-15,2-4-5 16,4-8-1-16,-6-1-1 0,-4-2 2 15,-7-4-2-15,-7 2 0 16,-11-4 2-16,-11-1-5 16,-2 0-9-16,-15 1-14 15,-6 5-4-15,-6 6 5 16,-2 6 8-16,0 2-3 16,5 5-18-16,5 3-32 0,11 0-29 15,5-3-72-15,15-1-124 16,9-2-46-16</inkml:trace>
  <inkml:trace contextRef="#ctx0" brushRef="#br0" timeOffset="55067.2393">19490 12869 358 0,'28'9'203'0,"-5"3"-24"15,-4 2-26-15,-5 4-60 16,-4 3-36-16,-3 2 9 16,-5 2-15-16,-2-2-8 15,0-1 4-15,-2-4 3 16,-2-3 6-16,3-6-14 0,-1-4-10 15,2-5-13-15,-1-3 10 16,2-8 3-16,7-3-17 16,7-4-3-16,5-4-7 15,12 0-7-15,6 3 2 16,4 4 6-16,4 6 14 0,-4 6-2 16,-4 6-14-16,-8 5 3 15,-6 8 2-15,-8 3-7 16,-6 3 0-16,-4 2-3 15,-6 1 5-15,0 0-1 16,-3-3-4-16,0 0 3 0,0-2-2 16,1-1-17-16,2-2-31 15,-2-1-19-15,2 1-12 16,6 2 12-16,0-1-29 16,1 3-92-16,-2 0-194 15</inkml:trace>
  <inkml:trace contextRef="#ctx0" brushRef="#br0" timeOffset="67166.1556">4558 10875 803 0,'0'-3'-15'0,"-1"1"52"16,-2 2 30-16,1-2-33 15,2 3 8-15,0 2-24 16,0-1-6-16,2 3-5 16,2 5 11-16,3 4 14 15,1 5-6-15,0 4 3 0,2 3-4 16,-4 2-9-16,2 1-10 15,-3 0 0-15,-2 3 0 16,-2-3-5-16,-1 0 1 16,0 0 0-16,-5 0 0 15,-1-1 0-15,-4-2 2 0,2 0-2 16,1-4-3-16,-2-1 4 16,2-5-3-16,0-3 0 15,2-2-1-15,-1-5 3 16,0-2 1-16,3-2 2 15,-2-1-2-15,3-4 3 0,2-6 2 16,0-7-5-16,10-6 10 16,6-9 0-16,8-7-2 15,6-9 5-15,10-4 15 16,8-6 10-16,4 3 10 16,4 2-3-16,-4 8-11 0,-2 9-14 15,-9 9-8-15,-7 6-12 16,-5 12-3-16,-6 4-1 15,-6 4-9-15,-1 5-42 16,-4 6-23-16,-2 3-35 16,-6 2-91-16,-1 0-149 0</inkml:trace>
  <inkml:trace contextRef="#ctx0" brushRef="#br0" timeOffset="68015.6313">5313 10970 146 0,'3'-6'389'0,"-3"-2"-312"16,0 3 16-16,0 3 21 16,-3 0 2-16,-2 1-45 15,3-1 13-15,-3 2-13 16,2 3-19-16,0-1-11 0,1 2-12 16,-4 7-15-16,2 3-7 15,-2 5-2-15,0 2-2 16,1 4-3-16,-1 3 1 15,1 1 2-15,1-1-2 16,-2-2 7-16,4 1 0 16,2-3 0-16,0-1-3 0,1-4-2 15,6 1 0-15,1-5 0 16,1-2-2-16,2-4-4 16,3-3 4-16,-1-4 1 15,3-2 0-15,0-5 11 0,2-3-2 16,1-2-2-16,-1-4-3 15,-1-4-2-15,-2 1 0 16,0-2 0-16,-3-5 5 16,2 0 5-16,-4-2-1 15,0-1-5-15,-2 1-4 16,-3 4-1-16,0 5 4 0,-2 5 4 16,-3 5 1-16,0 5-2 15,0 2-10-15,0 11-8 16,0 6 5-16,0 3 3 15,5 5 1-15,2 2 1 16,4 0 4-16,1-1 3 0,2-6 3 16,-1-1-1-16,0-4-3 15,0-3-4-15,0-3-3 16,-1-2-1-16,0-4-19 16,0-1-29-16,1-1-37 15,-1-4-66-15,0-4-40 0,-1-7 12 16,-1-3-24-16,0-3-77 15</inkml:trace>
  <inkml:trace contextRef="#ctx0" brushRef="#br0" timeOffset="68331.2514">5814 11075 605 0,'10'-6'162'0,"0"6"-52"0,1 1-9 16,0 11-38-16,-2 7-12 15,-1 6 4-15,-2 5-26 16,0 1-14-16,-3 1 4 15,-1-5 7-15,-1-4-5 0,5-7 4 16,-1-7-11-16,4-7-13 16,3-5-1-16,5-9 1 15,3-5 1-15,3-4-5 16,3 0-2-16,0 3 6 16,-1 8 2-16,-2 8 19 0,-3 3 3 15,-3 13-12-15,-5 7-9 16,1 4-2-16,-6 2-1 15,1-1-1-15,-2-1 5 16,1-5-8-16,-1-1-45 16,0-5-32-16,-2-1-18 15,-2-2-27-15,-2-2-45 0,0-3-18 16,-6-1-7-16,-6-3-117 16</inkml:trace>
  <inkml:trace contextRef="#ctx0" brushRef="#br0" timeOffset="69247.7244">5087 10385 524 0,'-20'-9'64'16,"-2"2"-26"-16,-5 0 37 0,-4 4-13 16,-3 1-29-16,-7 5 29 15,-7 7 26-15,-6 5-44 16,-6 6-11-16,-3 4 14 15,-4 9-1-15,-3 7-14 16,0 8-4-16,-5 6-13 0,3 7-12 16,0 9 0-16,6 4 1 15,6 4 8-15,5 4 11 16,8 3-6-16,9 4 1 16,9 0-10-16,9-1-3 15,11 0-3-15,9-1 9 0,15-7-1 16,14-5 2-16,14-5-3 15,13-8 0-15,8-7-7 16,17-7-1-16,10-10-5 16,7-7 4-16,10-6 0 15,6-9 4-15,1-2-1 16,3-8 1-16,2-3-3 0,-3-3 2 16,2-4-3-16,0-10-2 15,1-5-1-15,-4-6 3 16,2-7 3-16,-4-7-1 15,-7-1 3-15,-5-7-2 16,-11-2 2-16,-9-4-3 0,-11 2 3 16,-9-1-1-16,-11-2-3 15,-6 1 12-15,-11-3 2 16,-7 0 0-16,-4-5-7 16,-6-4-1-16,-6 0-3 15,-2-3-1-15,-6-2-2 0,-3-2 0 16,0 2 0-16,-8 1-2 15,-2 0 3-15,-10 4 7 16,-1 4 5-16,-6 1-4 16,-6 3-2-16,-3 5-2 15,-9 0-5-15,-4 5-3 0,-8 8-1 16,-8 7 2-16,-7 6-3 16,-5 11 3-16,-6 10-3 15,-3 4-3-15,-3 9-10 16,2 9-14-16,0 7-11 15,0 7-45-15,6 5-76 0,4 6-106 16,4 3-355-16</inkml:trace>
  <inkml:trace contextRef="#ctx0" brushRef="#br0" timeOffset="108617.8599">7377 8470 681 0,'3'-13'-27'16,"-3"5"32"-16,-1 2 46 15,-5 3 2-15,-2 3-24 0,-2 0 6 16,-1 0 16-16,-2 6-12 16,3-2-5-16,-4 3-2 15,3 0-6-15,-2 3-10 16,-1 0-12-16,-1 3 6 16,-3 2-4-16,1 3-3 0,-2 3-1 15,-3 2 0-15,-3 2 3 16,-1 4 6-16,-4 5 6 15,-4 1 0-15,-3 1 4 16,-3 3-8-16,-2 2-9 16,-1 2-1-16,-1 1 3 0,0 2 2 15,2 2 2-15,1 0 3 16,5-2-6-16,4-1-1 16,5-2 6-16,5-2-7 15,2-5-5-15,5-1 2 16,0-2 0-16,2-3 0 15,0 0 2-15,5-5 2 0,0-5-2 16,3-2-5-16,2-5 1 16,2-3-3-16,1-3 1 15,0-5 0-15,0 2 3 16,0-3 0-16,1 0-4 16,0-1-2-16,-1 0-13 0,2 0-2 15,-1 0-35-15,2-2-61 16,1-4-22-16,1-2-10 15,0-4-49-15,-4-2-164 16</inkml:trace>
  <inkml:trace contextRef="#ctx0" brushRef="#br0" timeOffset="109023.2765">6389 9257 467 0,'-18'-6'-30'0,"2"1"56"15,5 2 73-15,2 2-5 16,3 1-34-16,1 0-9 16,2 1 15-16,1 6-5 15,2 4-15-15,0 6-21 16,0 6-11-16,0 7 1 0,4 5 5 16,-4 5 2-16,0 1-2 15,0-1 0-15,-5-1-5 16,0-3-3-16,2-3 7 15,-1-6-2-15,3-4-11 16,1-6-4-16,6-4-2 0,6-6-3 16,7-7-4-16,8-1 13 15,8-12 42-15,6-8-1 16,9-7 6-16,3-5-1 16,4-3-15-16,-3-2-23 15,-3 2-8-15,-6 6-2 0,-6 3-3 16,-7 7-19-16,-7 8-70 15,-7 7-42-15,-7 2-93 16,-6 3-219-16</inkml:trace>
  <inkml:trace contextRef="#ctx0" brushRef="#br0" timeOffset="128186.1778">9876 1849 864 0,'0'0'-19'0,"-1"2"4"16,0 10 12-16,0 2 7 0,0 10 5 16,0 2 12-16,1 5 21 15,0 6 8-15,0 0-12 16,0 4-8-16,3 2-11 15,1 4-7-15,3 7-6 16,-1 5-4-16,2 4 1 16,-1 8-2-16,-1 3 1 0,0 5 7 15,-1 3 6-15,-1 2-1 16,2 3-2-16,-3 2-3 16,1 2-1-16,-3 2-6 15,-1 0-1-15,-1 3 1 0,-7 1 0 16,-3 4 0-16,-2 2-2 15,-1 2 2-15,0 0-1 16,-2-3 8-16,1-2 8 16,1-3-3-16,1-4-8 15,0-6-4-15,2-2 1 0,2-4-1 16,2-5 0-16,0-5 2 16,2-5-3-16,3-7 0 15,1-6-1-15,1-5-2 16,0-7 1-16,3-4 3 15,2-5-4-15,4-4 1 16,-1-3 1-16,2-3 1 0,2-3 0 16,1-1-1-16,2 0 5 15,-1-2 1-15,6 0-4 16,0-2-2-16,3-2 0 16,2 0 0-16,3-1 0 15,1-1 0-15,0 0 0 0,2-2 0 16,1 3 1-16,-2 0 1 15,4 0 1-15,0-1 0 16,3 1 2-16,1-2 1 16,7-2 0-16,-1-3-1 15,4-2 3-15,0 0 2 0,3-2-5 16,2 0-2-16,0-4 1 16,2 2-2-16,2-3-2 15,0 2-1-15,2-1 4 16,1-1-5-16,1 0 5 15,1-3-2-15,2 2-1 0,2-2 0 16,-1-2 0-16,3 0 0 16,2 0 1-16,-2 3-1 15,1-2-1-15,-3 5 2 16,0-2 0-16,1 1 0 16,-2-1-2-16,-2 3 1 15,0-1 0-15,1-2 3 0,-1 0-2 16,0 1 1-16,-2 0 1 15,0 1-1-15,-1 0-1 16,-3 2 0-16,-1 0-1 16,-3-1 0-16,-2 2 0 15,-1-1 1-15,-4-1-1 0,-1 3 2 16,-2-3-2-16,-4 2 1 16,-2-2-1-16,-1-1 1 15,-4 1 1-15,-2 1-1 16,-4-1-1-16,-1 2 1 15,-5-2-3-15,-2 1 2 0,-4 2 1 16,-4-1 0-16,-1 0-1 16,-4 0 2-16,-1-2 0 15,-2 1 3-15,-1-2 3 16,0-3 2-16,0 0 13 16,-1-3-11-16,-2-4-1 0,0 0-5 15,2-3 0-15,-2-2-3 16,-1-5-1-16,1 0 1 15,1-6-4-15,-1-4 1 16,3-4-1-16,0-2 0 16,2-6 2-16,2 0-1 0,-1-3 1 15,-1 1-1-15,1-4 0 16,-2 2 0-16,0 0 1 16,3-4-1-16,0 0 0 15,1-4-1-15,2-2 1 16,1-2 0-16,1-1-1 0,0-1 0 15,-2 0 0-15,1-1 0 16,0 5 0-16,-3-2 1 16,-2 2 1-16,0 2-1 15,-1 1 2-15,4 0-2 16,-1 1-1-16,-1-1 1 0,3-1 0 16,0 0-1-16,0 0 1 15,-1 3 0-15,1-2 1 16,-1 3 0-16,-1 2-1 15,-1 2 1-15,-1 3-2 16,0-1 2-16,-2 4-2 0,2-2 1 16,-1 1-1-16,0 2 0 15,1-1 3-15,-1 3-3 16,1 0 2-16,-2 1-1 16,1 0 1-16,0 2-2 15,-1 4 2-15,-1-3-1 16,1 2 0-16,-1 0 0 0,0 4-1 15,0-3 1-15,0 3 1 16,1 1-1-16,-1 0 0 16,0 3 0-16,0-1 0 15,0 2-1-15,0 2 2 16,-1 0-2-16,-2 3 2 0,1-2-1 16,0 5 0-16,-2-1 1 15,1-1 0-15,-1 2-1 16,0 1-1-16,-1 1 2 15,0-1-1-15,0 1 0 16,-1 1 0-16,-3 0 0 0,1 3 0 16,0-1 1-16,-1 0-1 15,-2 0 0-15,2-1 0 16,0 3 0-16,-1-2 1 16,-1 0-1-16,1 2 0 15,0-2 1-15,-3 2-1 0,-1 1 1 16,-1 1 0-16,-1-2-1 15,-1 4 0-15,-2-2 1 16,-2 2-1-16,1-1 0 16,-2 2-1-16,-3-1 2 15,0 1-1-15,-2 2 1 0,2-2 0 16,-4 2 1-16,0 1-1 16,0-1 0-16,-1-1-1 15,0 0 0-15,-3 2 0 16,0-1 0-16,-1 0 2 15,-1 1-1-15,-1-2 0 0,-2 4-3 16,3-4 3-16,-1 1-1 16,-1 0 3-16,-1 1-5 15,-1 0 1-15,-3-2 2 16,1 2-1-16,-2 0-1 16,-1-1 1-16,0-2 0 15,0 3 0-15,3 0 0 0,-1-1 2 16,0 0-1-16,1 2-1 15,2 0-1-15,-1-2 2 16,-1 3-1-16,1-4-2 16,0 4 2-16,0-1 0 15,-1-1-1-15,0 0 2 0,-1 2-2 16,-2-2 2-16,0 2-2 16,3-1 2-16,-2 2-2 15,2-2 1-15,0 0 0 16,2 2 1-16,1 0-2 15,1-3 3-15,1 2-4 0,-1 1 2 16,3-2 1-16,-3 2-3 16,3 0 3-16,-1 0 1 15,1 0-4-15,0 0 3 16,-1 0-1-16,1 0 0 16,-1 0 0-16,-2 0 0 0,1 3 0 15,-3 0-1-15,2-1 1 16,0 2 1-16,2 0-1 15,1-1-1-15,2-2 2 16,0 2-2-16,2 0 1 16,1-3 2-16,1 0-2 0,2 0 0 15,-1 0 1-15,2 0-1 16,0 0-2-16,0 0 2 16,1 0 0-16,2 0 0 15,0 0 1-15,0 0-2 16,4 0 2-16,0 0 0 0,2 0-2 15,0-2 2-15,1-2-1 16,0 4 0-16,3-3 0 16,-1 3 0-16,-1-2 0 15,2 0 0-15,0 1 0 0,1-1-1 16,0 2 1-16,0 0 0 16,2 0-1-16,-1 0 1 15,2 0 0-15,-1 0 0 16,1 0-1-16,1 0 0 15,0 0-3-15,0 0 3 0,1 0 1 16,-1 0 2-16,0 0-1 16,1 0-1-16,-2 0 2 15,-2 3-2-15,0 1-2 16,-3-1-1-16,-2 3 0 16,-2 1 1-16,-1-1 2 15,1-1 1-15,0 1 0 0,2-3-1 16,0-2 2-16,4-1-1 15,0 0 1-15,4-1-3 16,2-2-21-16,1-3-18 16,0-1 6-16,1-1 5 15,2-1-20-15,0 1-41 0,-4-1-79 16,-4 5-204-16</inkml:trace>
  <inkml:trace contextRef="#ctx0" brushRef="#br0" timeOffset="134602.2987">13609 1289 629 0,'0'-7'33'16,"1"2"32"-16,0-1 24 15,-1 1-28-15,0 2-7 16,1 1-20-16,1-1-17 16,1 0-10-16,3-1-4 0,7-1 7 15,3 0 10-15,5-2 5 16,3 0 1-16,1 1-4 15,-1 6-5-15,-1 0 0 16,-6 0-8-16,-5 6-8 16,-6 5-1-16,-4-1-1 0,-4 1 1 15,-3 4 15-15,-7 0 14 16,-3 3 2-16,-3 1-4 16,-1 1-5-16,-1 4-3 15,0 0-6-15,2 1-6 16,1 0-4-16,4 0 2 15,3-2 0-15,5 0-2 0,2-5 1 16,5-2 0-16,2-2 3 16,6-4 5-16,5-3 7 15,2-1-4-15,4-3-7 16,1-3-3-16,1 0-2 16,2 0-28-16,-2 0-46 0,0-3-52 15,-1-1-47-15,0-5-23 16,2-1-23-16,0-3-79 15</inkml:trace>
  <inkml:trace contextRef="#ctx0" brushRef="#br0" timeOffset="134908.6099">14050 1373 548 0,'0'-13'99'0,"-2"2"12"16,-2 8 30-16,-5 6-126 15,-4 11-11-15,-2 10 33 16,0 5-17-16,2 6 3 0,5 2 16 15,4-2 12-15,3-2-3 16,7-9-13-16,8-4-10 16,8-7 0-16,7-7-8 15,7-6 9-15,4-10-1 16,5-10 6-16,4-4 2 16,-3-6 1-16,-8-3-3 0,-7 0-6 15,-12 2-10-15,-14 4-9 16,-8 3 5-16,-15 7-14 15,-8 5-1-15,-5 6-13 16,-4 6-7-16,1 8-21 0,-1 5-48 16,6 4-59-16,4 3-100 15,6-5-237-15</inkml:trace>
  <inkml:trace contextRef="#ctx0" brushRef="#br0" timeOffset="135285.246">14482 1390 348 0,'2'0'538'15,"-3"0"-531"-15,-9 8 20 0,-2 8 24 16,-2 8-45-16,0 3 11 16,3 3 8-16,7 3 12 15,5-2 5-15,4-4 0 16,15-7-6-16,6-9-16 15,4-5 5-15,8-6 18 16,5-10-4-16,3-9-3 0,4-5-5 16,0-7-7-16,-2 0-2 15,-10-3-2-15,-9 0-4 16,-11 4-5-16,-13 3 1 16,-8 4-1-16,-16 7-10 0,-7 5-6 15,-5 11-16-15,-5 0-15 16,1 12-32-16,1 6-35 15,6-1-75-15,6 2-158 16,9-4-296-16</inkml:trace>
  <inkml:trace contextRef="#ctx0" brushRef="#br0" timeOffset="135751.866">15014 1321 493 0,'2'-8'65'16,"-1"1"50"-16,0 3 25 0,0 1-46 15,-2 3-16-15,-5 0-57 16,-1 6-9-16,-1 2 16 15,0 0 6-15,0 4-6 16,-1 4-7-16,2 5-2 16,1 5 6-16,0 5 1 0,0 6-1 15,3 4 0-15,3-4-1 16,1 1-11-16,5-5-7 16,5-8-6-16,7-5 4 15,2-8 4-15,5-7-1 16,3-5 10-16,4-8 10 0,2-9 16 15,3-9-9-15,-1-4-15 16,1-8-5-16,-6-3 4 16,-8-3-3-16,-8 3 0 15,-11 3-3-15,-7 4-3 16,-16 8-8-16,-8 7-1 0,-7 8-6 16,-6 8 1-16,-2 5-17 15,-1 10-70-15,3 8-53 16,2 7-100-16,6 1-226 15</inkml:trace>
  <inkml:trace contextRef="#ctx0" brushRef="#br0" timeOffset="137018.3897">16265 1370 264 0,'-3'-3'24'16,"1"0"44"-16,1-1-20 0,-1 0 13 16,2-3 26-16,-1 2-29 15,-1-3 1-15,3 0 19 16,0 1 16-16,-1-1-1 15,0 2-32-15,0 1-5 16,0 1-5-16,0 1-11 16,0 0-5-16,-1 0-6 0,1 0-5 15,0 2-9-15,1 0-5 16,-1-1 0-16,1 2-4 16,-1 0-10-16,3 3 0 15,-2 6-2-15,3 5 2 0,0 4 7 16,2 5 5-16,-2 1 3 15,-1-1 0-15,0 2-2 16,0-5-6-16,0-3 1 16,0-4-3-16,-1-2 1 15,2-5-1-15,0-2 0 0,-2-2 2 16,3-2 1-16,3-3 8 16,3-4 8-16,5-3-12 15,1-1-4-15,5-1 1 16,-3 2 0-16,-2 4 7 15,-1 6-3-15,-6 3-15 16,-3 10 4-16,-1 3 3 0,-4 2-1 16,1-1 2-16,0-4 1 15,0-3-1-15,4-6-3 16,1-4 1-16,5 0 6 16,2-8 5-16,2-1 7 15,-2-2-1-15,0-2-1 0,-4 6-3 16,-3 0-5-16,-1 4-7 15,-2 3-8-15,1 0-49 16,3 4-67-16,5-2-77 16,3-2-58-16,4 0-82 15</inkml:trace>
  <inkml:trace contextRef="#ctx0" brushRef="#br0" timeOffset="137345.1125">16849 1400 237 0,'8'-10'428'16,"-3"3"-304"-16,-3 0 62 15,-1 4-69-15,-4 3-76 0,-6 0-23 16,-2 10-3-16,-1 3-2 16,-3 5 10-16,1 2-4 15,3 3-10-15,6-3 1 16,5-1 2-16,2-3-11 16,13-7 10-16,6-4 5 0,6-5 12 15,5-5-2 1,4-4-13-16,0-8-4 0,-4-1-3 15,-7 2 1-15,-7 0 3 16,-11 2 2-16,-7 2 3 16,-10 1-13-16,-9 4-6 0,-2 0-7 15,-2 5-22-15,2 2-41 16,6 0-34-16,3 0-86 16,9 0-141-16,5-1-220 15</inkml:trace>
  <inkml:trace contextRef="#ctx0" brushRef="#br0" timeOffset="137619.2183">17217 1339 437 0,'29'0'216'15,"-4"6"-167"-15,-4 6 88 16,-5 4-28-16,-5 3-47 16,-1 3-2-16,-6 2-26 0,-3-4-10 15,0 3 6-15,-2-3 9 16,-4-4-5-16,-1-1-13 15,0-5 1-15,0 0-1 16,4-5-6-16,2-3-9 0,0-2-4 16,5-3-2-16,8-4 8 15,3-3-6-15,6-1 1 16,3 2-7-16,2-2 4 16,-2 5-1-16,1 5-2 15,-2-2-54-15,-1 3-38 0,-2 0-67 16,1 0-125-16,2 0-110 15</inkml:trace>
  <inkml:trace contextRef="#ctx0" brushRef="#br0" timeOffset="138003.6215">17714 1451 705 0,'1'-3'71'0,"-2"3"59"0,-2 0-29 16,-6 6-56-16,-5 4-20 15,-3 4 3-15,-4 4 9 16,1 5-10-16,2-6-13 15,6-1-5-15,5-2 0 16,4-4-2-16,9-8-8 0,9-2 19 16,6-7 19-16,7-6-2 15,4-9-14-15,6-6-10 16,5-9-8-16,1-7 2 16,0-4-6-16,-2-10 7 15,-2-5 0-15,-6-1 11 0,-5 0 2 16,-9 3 0-16,-3 6-5 15,-7 10-6-15,-6 14 1 16,-1 7 4-16,-8 17 2 16,-6 7-17-16,-6 20-16 15,-3 15 12-15,-5 15 7 0,-1 14 0 16,7 6-2-16,3 3 3 16,8-3-1-16,7-7 2 15,2-4-3-15,4-13 2 16,4-8-15-16,2-6-46 15,-1-4-19-15,0-8-34 16,3-6-64-16,1-4-96 0,6-8-162 16</inkml:trace>
  <inkml:trace contextRef="#ctx0" brushRef="#br0" timeOffset="138322.6322">18326 1333 906 0,'-1'-23'67'15,"-7"8"6"-15,-6 6 19 16,-1 6-40-16,0 3-19 16,3 9-4-16,6 6-7 0,6 6-25 15,8 4 1-15,9 5 4 16,6 3 7-16,6-1 12 16,-2 2 5-16,-4-1 5 15,-6-2-20-15,-9 1-8 16,-8-3-8-16,-8-3 8 0,-11-1 2 15,-6-2 3-15,-6-3 1 16,-4-7-4-16,-5-2-10 16,-6-4-80-16,-3-7-61 15,-4-1-72-15,1-9-139 16</inkml:trace>
  <inkml:trace contextRef="#ctx0" brushRef="#br0" timeOffset="138920.4147">19009 1264 521 0,'7'-5'184'15,"-6"5"-158"-15,0 6-1 0,-4 8 43 16,-9 8 4-16,-3 10-11 15,-10 11-16-15,-9 11 2 16,-11 7 15-16,-7 11 1 16,-11 1-13-16,-13 4 8 15,-10 2 0-15,-10-4-6 16,-9 2-10-16,-6-1-6 0,-1 0-10 16,0-1-11-16,5-4-9 15,8-5-3-15,13-5-4 16,12-10 2-16,13-9-11 15,15-10-23-15,15-11-41 16,13-11-63-16,15-9-81 0,8-4-159 16</inkml:trace>
  <inkml:trace contextRef="#ctx0" brushRef="#br0" timeOffset="140189.9064">18570 2313 676 0,'-5'3'46'15,"2"-3"8"-15,2 0 46 0,-1 0-38 16,-2 3-21-16,-4 4-16 16,-2 4 8-16,-4 5 20 15,-3 8-3-15,-2 2-11 16,1 5 4-16,2 2-7 16,4 1-19-16,5-3-11 0,7-4 4 15,2-4-5-15,4-5-1 16,8-8 0-16,6-6-2 15,6-4 5-15,5-12 22 16,6-11 15-16,7-10-10 16,3-9-16-16,6-11-10 0,2-8-3 15,-4-6 0-15,-2-5-1 16,-9-2-5-16,-8 4 6 16,-12 2-9-16,-9 8-1 15,-9 5 4-15,-3 8 0 16,-5 9 2-16,0 8-1 0,-4 13 1 15,-3 7-4-15,-3 10-15 16,-5 14 2-16,-3 15 8 16,-3 13 6-16,-2 10 1 15,3 11 0-15,4 7 2 16,4 2-2-16,3 2 1 0,3-3 1 16,4-4 3-16,2-5-3 15,3-3-2-15,2-10 5 16,2-6-6-16,5-7 5 15,7-8-4-15,7-7 3 16,8-9-2-16,4-10 5 0,9-5 4 16,6-15 5-16,4-7-4 15,-1-4 1-15,-6-2 5 16,-7 4-4-16,-10 4-8 16,-14 9-4-16,-9 7 4 15,-4 7-3-15,-10 8-16 0,-6 11 9 16,-2 4 5-16,-2 8 1 15,1 4 1-15,6 2-2 16,4-1 1-16,7-4-1 16,2-3 1-16,11-8-2 15,9-5-2-15,5-9 7 0,11-7 6 16,4-8 3-16,7-11 4 16,2-7 5-16,-1-4 1 15,-7-4-1-15,-9-1-16 16,-8-2-2-16,-13-1-7 15,-11 2 2-15,-3 5-7 16,-10 4-1-16,-8 7-2 0,-4 10 3 16,-3 10-3-16,0 3 3 15,1 7 5-15,7 7 7 16,4-1-6-16,9-1-3 16,7-2-19-16,10-5-6 15,12-2 27-15,10-4 6 0,7-2 0 16,8-3 3-16,0-7 0 15,4 0 9-15,-4-2-10 16,-4 1-4-16,-7 1 2 16,-3 0 0-16,-7 4-5 0,-5 1 3 15,-6-1 3-15,-3 2-5 16,-6 4 6-16,-4-3 0 16,-1 3 1-16,-3-2 2 15,-6 2-5-15,-3 0-8 16,-1 0 4-16,0 2-1 15,-3 5-2-15,-1 3 6 0,1 3-5 16,-2 4 1-16,2 3 3 16,-1 3-3-16,4 2 1 15,2 5 3-15,3 0-4 16,6 0 0-16,3-1 2 16,7-3 2-16,9-4-4 0,8-4-1 15,7-8 10-15,8-7 0 16,6-3 3-16,5-8 1 15,2-7-5-15,-4-1-3 16,-7-3 1-16,-7 1-49 16,-10 1-40-16,-10 6-8 0,-10-2-56 15,-4 5-184-15</inkml:trace>
  <inkml:trace contextRef="#ctx0" brushRef="#br0" timeOffset="159136.3533">7091 12904 398 0,'0'-3'-20'15,"1"2"5"-15,-1-1 29 16,1 1 10-16,-1 0 23 0,0 2 36 15,0-1-15-15,0 1-21 16,0 5-2-16,-2 4-5 16,-3 3-8-16,-2 7 1 15,-4 5-15-15,-2 8-7 0,0 3-8 16,-2 2 0-16,1-1 3 16,3 0 11-16,2-1 8 15,2-3-1-15,2-5-3 16,3 0 0-16,2-3-4 15,0-1-3-15,8-5 1 16,6-4 5-16,8-3 3 0,5-3 7 16,6-5 17-16,4-3-4 15,4-1-7-15,1-3-19 16,-3-4-10-16,-2 1-4 16,-3-1-1-16,-8 1 2 15,-6 1-8-15,-4 2-37 0,-9-3-10 16,-4 1-35-16,-4-3-55 15,-13-2-91-15,-5-5-337 16</inkml:trace>
  <inkml:trace contextRef="#ctx0" brushRef="#br0" timeOffset="159292.6593">6946 13233 687 0,'-4'0'32'0,"4"0"2"15,15-5 79-15,10-2 1 0,8 0-29 16,6 1-6-16,4 0-39 16,0 1-32-16,-3 2-51 15,-3 0-142-15,-4-2-69 16,-6-3-50-16</inkml:trace>
  <inkml:trace contextRef="#ctx0" brushRef="#br0" timeOffset="159924.2941">7459 12854 670 0,'15'22'43'16,"-1"7"23"-16,1 9 76 15,-1 9-36-15,-2 4-20 16,-4 5-47-16,-3-1-15 15,-4-3-12-15,-1-3 0 16,0-5 2-16,-1-5-1 0,0-9 3 16,1-6 1-16,0-6-9 15,0-10-6-15,5-6-2 16,5-5-21-16,6-9 3 16,5-6-1-16,2-1 5 0,4 0 2 15,3 5 14-15,-1 4 0 16,-2 8 1-16,-2 3 13 15,-4 10 6-15,-4 6-4 16,-5 3-13-16,-2 0 4 0,-3 2 7 16,-2-4 0-16,4-3-12 15,0-4-3-15,4-6-1 16,3-4 0-16,3-2-1 16,2-4-3-16,3-3-1 15,0 0-7-15,0-2 5 16,1 1 1-16,-1-3-1 0,0 0 1 15,-3-2-4-15,-1-1 4 16,-5-1 5-16,-6-2 3 16,-4 3 0-16,-5-2 4 15,0 4 1-15,-8 2 6 16,-5 6-1-16,-2 4-2 0,-3 8-7 16,1 8-3-16,0 6 3 15,7 4 11-15,6 1 7 16,4-1-11-16,12 0-5 15,9-4 4-15,5-6-2 16,5-5-2-16,2-6-3 0,3-2 2 16,2-1-15-16,-1-1-75 15,-2-4-160-15,-5 1-371 16</inkml:trace>
  <inkml:trace contextRef="#ctx0" brushRef="#br0" timeOffset="168588.2581">18707 15002 691 0,'-19'-3'11'0,"-2"1"42"15,0 1 43-15,-1 3-71 16,1-1-13-16,-5 4 18 16,1 3-1-16,-5 6 7 15,-5 1 0-15,1 6 3 0,0 7-6 16,1 0 12-16,6 5-14 15,7-1-18-15,6-3-11 16,9-1-1-16,4-6 0 16,7-5-4-16,9-7 1 15,5-8 7-15,7-4 23 0,6-13 2 16,4-7-4-16,2-5-10 16,2-4 7-16,-4-1 3 15,-5 7-2-15,-8 4-8 16,-7 13-11-16,-7 5 0 15,-4 13-1-15,-3 14 13 0,0 9-3 16,2 3-6-16,1 3-3 16,2-2-1-16,3-5-2 15,3-8 5-15,1-9-2 16,1-5 2-16,1-5-6 16,-2-3-48-16,-4-6-59 0,1-5-54 15,-3-6-84-15,4-5-117 16,2-5-100-16</inkml:trace>
  <inkml:trace contextRef="#ctx0" brushRef="#br0" timeOffset="168775.1449">18935 15187 539 0,'16'-10'133'0,"-3"1"-28"0,-4 6 10 15,-1 0-33-15,1 7-22 16,-6 9 19-16,3 6 9 16,-2 10-15-16,-2 6-38 15,-1 5-5-15,2 1-7 16,-2-2-7-16,1-6-11 0,1-7-3 15,1-5-32-15,3-8-34 16,1-6-7-16,1-6-16 16,1-7-57-16,0-10-98 15,-1-11-104-15</inkml:trace>
  <inkml:trace contextRef="#ctx0" brushRef="#br0" timeOffset="168987.2283">19265 14745 826 0,'0'-19'56'0,"-2"11"28"0,-3 8 65 15,1 21-104-15,0 13-47 16,2 15 13-16,1 9-3 16,3 7 0-16,2-2-6 15,2-5-45-15,4-3-88 16,-3-11-76-16,-1-7-232 15</inkml:trace>
  <inkml:trace contextRef="#ctx0" brushRef="#br0" timeOffset="169543.6988">19967 15132 514 0,'2'-14'144'16,"-4"1"-41"-16,-4 4 31 15,-4 0-35-15,-5 5-60 0,-3 2-10 16,-6 1 13-16,-3 4-3 16,-3 5-12-16,-2 6-7 15,1 4-6-15,3 4 2 16,8 5 0-16,4 5-3 16,12 1-6-16,5 4 2 15,15 1 3-15,7-2 5 0,9-5 1 16,7-2 12-16,3-8 5 15,1-6-5-15,0-4-18 16,-3-5-9-16,-4-5-25 16,-4 0-44-16,-7-3-44 0,-4-7-48 15,-6-4-13-15,-5-3-85 16,-4-5-208 0</inkml:trace>
  <inkml:trace contextRef="#ctx0" brushRef="#br0" timeOffset="169722.1168">20038 15177 653 0,'-14'-8'98'16,"-1"5"48"-16,-3 6 0 15,-1 7-77-15,-6 8-36 16,-4 8-16-16,-2 2-7 0,2 2-9 16,3-2 1-16,5-2-26 15,7-6-81-15,8-4-18 16,4-8-83-16,10-5-123 15</inkml:trace>
  <inkml:trace contextRef="#ctx0" brushRef="#br0" timeOffset="170020.2194">20398 15230 641 0,'6'10'20'0,"-5"4"-5"15,-2 9 108-15,0 2-21 16,-6 4-60-16,-1 2-5 16,-2-2 18-16,-1-4-31 15,0-4-13-15,3-6 5 16,3-7-4-16,2-6-4 0,3-5 6 16,8-10-10-16,8-6-3 15,8-6 1-15,8-2-1 16,6 0 4-16,1 3 13 15,1 7 21-15,-1 4-39 16,-2 6-59-16,-1 4-57 0,-3 2-77 16,1 1-121-16</inkml:trace>
  <inkml:trace contextRef="#ctx0" brushRef="#br0" timeOffset="170290.7737">20893 15247 674 0,'6'-4'121'0,"-6"4"10"0,-6 5-48 16,-8 6-68-16,-5 7-9 15,-2 5 29-15,0 6 2 16,2 0-22-16,8 1-13 16,6 0-1-16,9-5-1 15,7-6 0-15,10-5 6 0,7-10 18 16,4-5 0-16,5-8 4 16,-1-9-1-16,0-4-10 15,-8-4-7-15,-7-1 13 16,-10-2-4-16,-12 4-16 15,-15 1 0-15,-13 8-7 0,-7 1-24 16,-9 9-32-16,1 6-32 16,3 1-74-16,7 4-55 15,8 0-201-15</inkml:trace>
  <inkml:trace contextRef="#ctx0" brushRef="#br0" timeOffset="170667.9172">21207 15210 961 0,'30'5'85'0,"-9"7"-18"16,-5 7-32-16,-9 6-32 15,-5 5 1-15,-3 4 32 0,-8 2-1 16,-3-3-14-16,0-3-11 16,0-4-1-16,2-6 9 15,4-7 6-15,5-7-6 16,3-3-17-16,8-6-3 15,8-3 7-15,9-7 3 0,12-2-3 16,7-2 12-16,4 3 29 16,2 7 11-16,-7 7-9 15,-8 3-27-15,-9 13-14 16,-13 7-8-16,-10 5 2 16,-4 2-1-16,2 0 0 0,-6-4-33 15,1-3-24-15,0-2-4 16,1-5 19-16,0-3-7 15,1-4-46-15,-4-2-26 16,-2-4-42-16,-4-2-108 16,-7-3-217-16</inkml:trace>
  <inkml:trace contextRef="#ctx0" brushRef="#br0" timeOffset="170981.9733">18951 15012 1386 0,'11'3'18'0,"-6"-2"-173"15,1 1-66-15</inkml:trace>
  <inkml:trace contextRef="#ctx0" brushRef="#br0" timeOffset="175324.6815">19213 15204 207 0,'3'-5'107'0,"-4"2"-23"16,-1-2 2-16,2 1-15 16,-2 0-17-16,2 0-8 15,0-3-9-15,0 3-9 16,1-2-3-16,0 5 26 0,-2-2-4 15,0 3-27-15,1 0 28 16,-4 4-7-16,0 2-8 16,1 3 2-16,3 0-12 15,-3 3-17-15,3 1 4 16,6 3 3-16,0 0 3 0,1 0 16 16,-1 2-2-16,0 1 5 15,0 1-5-15,-1-1-11 16,-1 1-2-16,1 0-6 15,0 0-6-15,1 0-2 16,2-1 0-16,-1-1-4 0,0-1 6 16,1-2 0-16,-1-1 8 15,0-3 5-15,-1-4-1 16,-1 1-9-16,-1-3-2 16,-2-1-4-16,2-1 0 15,-3-2 0-15,0 1-3 0,-1-1-5 16,2-2 2-16,0-1 5 15,-2 1-1-15,0-2-6 16,0-1-8-16,0-1-6 16,0 4-16-16,1-2-26 15,0 1-9-15,-1 0-46 16,2-2-96-16,-2 1-195 16</inkml:trace>
  <inkml:trace contextRef="#ctx0" brushRef="#br0" timeOffset="176758.1177">16777 13954 710 0,'2'-2'8'0,"-3"2"-9"16,-1 3 32-16,-2 10-2 16,-1 8-10-16,-3 6 25 0,-2 11-4 15,-5 10-2-15,-4 8-13 16,-4 4 0-16,-3 0-5 15,-2 3-7-15,0-2 3 16,3-3 4-16,4-2-4 16,2-1-11-16,6-3-2 0,4-3-1 15,3-2 1-15,5-5 1 16,2-6 5-16,6-4 18 16,9-7 2-16,9-5-8 15,9-3-4-15,12-6 2 16,10-5 7-16,14-2 8 15,9-2 1-15,7-1 3 0,0 0-11 16,-5 5-9-16,-5-1-6 16,-12 3-5-16,-11 0-5 15,-11 1 1-15,-9-2-1 16,-8-1-2-16,-5 1-3 0,-9 0-27 16,-6-3-16-16,-5-1 2 15,-5-1 5-15,-7 0-13 16,-6-2-70-16,-2-7-97 15,-1-4-133-15,1-3-137 16</inkml:trace>
  <inkml:trace contextRef="#ctx0" brushRef="#br0" timeOffset="177037.4603">17408 14791 717 0,'23'8'40'16,"2"4"31"-16,1 6 96 0,3 2-52 15,-4 2-28-15,-2 1 9 16,-2-1-33-16,-6 1-30 16,-6-1-10-16,-7 0-5 15,-9 0-2-15,-13 0 15 16,-12 2 12-16,-8-1-13 0,-10 0-16 16,-5 1-8-16,-5-2-6 15,-4 1-56-15,-4 2-51 16,-8 0-56-16,-3 2-146 15,-11 3-301-15</inkml:trace>
  <inkml:trace contextRef="#ctx0" brushRef="#br0" timeOffset="205296.6834">20933 9221 501 0,'0'-3'28'16,"2"-2"14"-16,0 2 47 0,-1 0-5 16,0 3 1-16,-1-1-15 15,0 1-24-15,-1 0-9 16,1 0-5-16,0 5-11 16,0 4 0-16,1 2 4 15,-1 5-4-15,1 5 2 16,0 3 10-16,-1 3-9 0,0 3 1 15,0 2 8-15,0 2-3 16,0 1-19-16,0-2-3 16,-1 2-5-16,1-4-2 15,1-2 3-15,-1-4-5 16,2-2 3-16,-1 0 4 16,1-5 1-16,-1-2 1 0,0 1 5 15,1-4-2-15,-2-1-4 16,1 0-5-16,-1-5-2 15,1-1 2-15,-1-2-4 16,3-1-1-16,-1-3-13 0,-1 3-36 16,0-5-21-16,1 1-32 15,2-2-36-15,1-4-77 16,0-3-20-16,4-2-139 16</inkml:trace>
  <inkml:trace contextRef="#ctx0" brushRef="#br0" timeOffset="205793.5491">21205 9317 548 0,'0'-8'42'0,"-4"3"31"15,1 1 32-15,-1-2-5 16,4 2-34-16,2-3-13 16,10-2-5-16,5-1 4 15,8 0 6-15,8 0 9 16,3 6-9-16,2 2-20 16,-2 4-23-16,-6 8-6 15,-4 7-2-15,-9 0 2 0,-3 3 4 16,-9 4-3-16,-3 1-5 15,-8 2 3-15,-9 5-3 16,-7-1 4-16,0 2-4 16,-3 2 2-16,1-4-2 0,8-2-2 15,4-5-2-15,8-2-3 16,4-4 0-16,5-2-3 16,8-4 1-16,7-4 4 15,3-3 16-15,6-5-2 16,4 3 0-16,1-6-5 15,0-3-5-15,-1-1-4 0,-5 1-32 16,-3-1-20-16,-6 0-12 16,-6-2-28-16,-3 0-46 15,-6-4-56-15,-4-3-98 16,-6-2-237-16</inkml:trace>
  <inkml:trace contextRef="#ctx0" brushRef="#br0" timeOffset="206307.0834">20931 8925 716 0,'-12'-6'59'0,"-2"5"-31"15,-7 1 33-15,-7 8 2 16,-7 9-22-16,-6 6 5 0,-5 11-6 16,-1 7 7-16,2 11-7 15,3 11-20-15,6 7 3 16,7 10 5-16,8 0 11 16,12 0-6-16,9-5-15 15,2-4 2-15,15-7 6 16,4-9-11-16,6-7-9 0,4-5-2 15,5-8-1-15,4-6-1 16,2-8 0-16,1-4 2 16,2-8-5-16,-3-4-30 15,2-3-43-15,-2-3-27 16,0-4-49-16,-3-5-129 0,1-3-268 16</inkml:trace>
  <inkml:trace contextRef="#ctx0" brushRef="#br0" timeOffset="207009.5036">22003 9112 359 0,'-14'0'223'0,"1"0"-200"16,-1 6 17-16,3 2 46 16,3 4-41-16,1 0-14 15,4 1 10-15,3 3 2 16,2-6-1-16,8-2-11 0,3-6-7 15,7-2-2-15,1-8 4 16,1-7 5-16,1-3 10 16,-6 2-2-16,-3-1-21 15,-8 4-10-15,-7 5 1 16,-7 8 14-16,-11 3-27 0,-4 11-1 16,-2 3-2-16,1 3-13 15,4 4-26-15,7-3-44 16,8-2-50-16,3-4-115 15,8-6-304-15</inkml:trace>
  <inkml:trace contextRef="#ctx0" brushRef="#br0" timeOffset="207256.4265">22404 9170 579 0,'6'0'385'0,"-5"10"-391"15,-8 7-14-15,-7 10 37 16,-5 6 35-16,-10 11-13 16,-9 4 13-16,-6 6-1 15,-6 0 0-15,-2-2-15 16,3-2-8-16,1-4 3 0,6-5-8 16,7-6-5-16,5-4-11 15,7-3-6-15,6-6-1 16,6-5-24-16,4-1-47 15,6-5-34-15,2-5-45 16,12-4-50-16,0-4-116 0</inkml:trace>
  <inkml:trace contextRef="#ctx0" brushRef="#br0" timeOffset="207531.3106">22219 9693 618 0,'-8'19'78'0,"1"1"-36"16,-2 2 42-16,3 0 10 16,1 1-33-16,5-6-31 15,3-3-8-15,5-4 0 0,6-6 13 16,6-4 0-16,5-6 16 16,6-8-5-16,2-3-5 15,-5-2 1-15,-5 2-8 16,-7 3-11-16,-10 6-15 15,-6 8 2-15,-8 0-19 16,-8 9 5-16,-3 3-39 0,-1-1-38 16,-1 0-51-16,7-7-74 15,4-4-178-15</inkml:trace>
  <inkml:trace contextRef="#ctx0" brushRef="#br0" timeOffset="207939.1977">22485 8943 826 0,'3'-5'18'15,"6"10"21"-15,2 19-27 16,6 16 73-16,8 15-26 15,4 13-25-15,1 9-7 0,-1 6-4 16,-2-3 6-16,-8-1 17 16,-3-4 3-16,-9 0-13 15,-7-3-10-15,-2 0 9 16,-12-3-8-16,-10-1 2 16,-6-1-7-16,-9-4-3 0,-5-5 6 15,-3-2-3-15,-9-9-12 16,-5-6-7-16,-6-6-21 15,-7-7-39-15,-7-7-54 16,-10-5-67-16,-5-3-84 16,-4-2-202-16</inkml:trace>
  <inkml:trace contextRef="#ctx0" brushRef="#br0" timeOffset="213857.2602">24178 11018 432 0,'0'-3'40'0,"2"0"-23"16,-2 3 48-16,0-3 10 16,-2 3-36-16,2 0-16 15,0-1-1-15,0-1-7 0,0 2-1 16,0 0-1-16,0 1-4 16,0-1 3-16,0 0 4 15,0 0 13-15,2 0 5 16,-4 0 4-16,2 0-4 15,0 0-7-15,0 0-10 0,0 0-10 16,0 0-5-16,0 0-2 16,0 0 0-16,0 0 1 15,0 0-3-15,0 0-1 16,0 0 2-16,0 0 2 16,0 0-1-16,0 0 1 15,0 0 0-15,0 0 0 0,0 0 0 16,0 0 0-16,0 0 0 15,2 0 3-15,-2 0 5 16,0 0-1-16,0 0-4 16,-2 0-2-16,2 0 1 15,0 0-1-15,0 0 2 0,2 0-1 16,-2 0-1-16,0 0 1 16,-2 0-2-16,2 0 0 15,0 1 0-15,0 0 2 16,-1 2 0-16,1-3-1 15,-2 7-2-15,-1 6 0 0,2 4 0 16,-5 10 2-16,1 7 7 16,-6 9 8-16,2 5 14 15,1 4 7-15,-4-1-3 16,5-5-1-16,0-4-7 16,-1-6-12-16,4-5-6 0,0-5-5 15,2-3-2-15,-2-5 1 16,2-2 0-16,2-5 0 15,-1 0 7-15,1-5 2 16,0-1-4-16,1-2-4 16,-1 0-2-16,0-1 0 0,-1-2-1 15,1 1-4-15,1-2-21 16,-1 1-24-16,8-7-36 16,0-1-42-16,0-4-67 15,1-5-141-15</inkml:trace>
  <inkml:trace contextRef="#ctx0" brushRef="#br0" timeOffset="214313.503">24381 11201 598 0,'-2'2'1'16,"-7"6"0"-16,4 6 34 0,-3 5 36 16,1 8-29-16,-3 3-16 15,0 6 15-15,3-1 13 16,-1 1-7-16,5-4-6 16,-2-2-2-16,5-6 0 15,2-3-4-15,3-6-9 0,2-4-6 16,3-5 5-16,5-2 0 15,0-4 10-15,2-2 5 16,-1-8 2-16,3-3-9 16,3-5-14-16,-4-4-5 15,2-3-5-15,-1-6-1 0,0-3-3 16,-8 0-2-16,-1-2 2 16,-7 3-1-16,-5 4 6 15,-4 2 7-15,-8 8 4 16,-1 4-9-16,-3 6-12 15,0 6-3-15,-2 2-4 16,2 5-3-16,0 6-16 0,0 6-21 16,5 3-25-16,2 3-45 15,2-1-62-15,4-2-121 16,1-2-201-16</inkml:trace>
  <inkml:trace contextRef="#ctx0" brushRef="#br0" timeOffset="214888.954">24862 11095 404 0,'0'-6'302'15,"-3"-5"-243"-15,-3 4 9 16,-1 1 40-16,-1 3-31 16,-4 0-36-16,3 1-2 15,-7 4-12-15,1 5-2 0,-1 5-5 16,0 3-8-16,2 3-7 16,4 2 2-16,5 0-6 15,4-2 0-15,5-3-2 16,6-5 1-16,7-4 4 15,3-6-1-15,0 0 2 16,4-9 2-16,-3-2-1 0,0-1 1 16,-7 1 13-16,-5 3 2 15,-5 2 9-15,-4 6 18 16,-6 1-22-16,-7 6-29 16,-1 6-6-16,-3 5 2 0,3 1-31 15,5 3-33-15,3-1-31 16,2-3-71-16,3-5-161 15</inkml:trace>
  <inkml:trace contextRef="#ctx0" brushRef="#br0" timeOffset="215123.0372">25070 11226 245 0,'-5'13'615'0,"-7"3"-614"16,-7 5 18-16,-1 4 112 16,-4 7-37-16,-3 3-48 15,-3-2-5-15,-1 5-5 16,0-1-6-16,0-1-15 16,4-2-12-16,4-2-2 0,1-2-1 15,8-5-3-15,4-2-25 16,3-5-46-16,4-5-90 15,3-5-128-15,0-6-139 16</inkml:trace>
  <inkml:trace contextRef="#ctx0" brushRef="#br0" timeOffset="215357.5006">24838 11647 771 0,'-1'8'99'15,"-1"3"-93"-15,-7 3 47 0,4 3 15 16,1 0-29-16,2-2-14 15,4 0-4-15,4-8-6 16,9-2 0-16,2-3 23 16,6-4 19-16,1-7-6 15,-6-2-11-15,0-1-1 16,-7 0-2-16,-7 3-6 0,-6 1-12 16,-4 2-14-16,-13 2-13 15,-1 0-40-15,-6-2-51 16,-3-3-66-16,-3-4-68 15,-4-7-146-15</inkml:trace>
  <inkml:trace contextRef="#ctx0" brushRef="#br0" timeOffset="215757.2287">24180 10758 711 0,'-2'-7'20'15,"-15"3"-1"-15,-8 4 34 16,-4 6 12-16,-9 9-33 15,-3 6-8-15,-4 8 12 0,-8 12 1 16,-4 11-15-16,-7 11-6 16,1 12-1-16,-1 12 7 15,3 5 2-15,10 5 11 16,12 0 16-16,13 0-23 16,13-5-14-16,13-9 2 15,13-9 1-15,16-6-4 0,17-11-8 16,10-9 0-16,8-5-21 15,11-9-65-15,4-8-72 16,4-11-87-16,3-10-118 16</inkml:trace>
  <inkml:trace contextRef="#ctx0" brushRef="#br0" timeOffset="216276.4456">25101 10781 505 0,'-2'0'79'16,"2"-3"11"-16,0 9-11 16,2 9-43-16,4 5-4 15,2 16 1-15,3 8 8 16,4 12 17-16,1 11-17 0,2 11-4 15,-1 4 11-15,-3 4 6 16,-5-1 2-16,-3 1-12 16,-6-4-11-16,0-6-11 15,-12-5-9-15,-3-7 0 16,-7-4-2-16,-4-6-7 16,-8-6-2-16,-6-2 3 0,-2-5-1 15,-4-4-2-15,-2-3-15 16,1-8-56-16,-2-7-73 15,1-6-113-15,0-7-268 16</inkml:trace>
  <inkml:trace contextRef="#ctx0" brushRef="#br0" timeOffset="222011.6207">21549 12806 402 0,'0'-3'31'16,"-1"2"0"-16,0 1 52 15,-2-1-21-15,2 0-38 0,-1 1 0 16,2 0-4-16,-3 0 13 16,3 0 0-16,-1-1-4 15,1 1-11-15,-1-1-5 16,1 0-2-16,0 1 2 16,0 0 4-16,-1 0 3 0,1 0 7 15,0 0 5-15,0 0-7 16,0 0-4-16,2-1-6 15,-1 1-9-15,9-5 6 16,1-1-7-16,6-1-2 16,0 0 4-16,4 1 7 15,0 1 3-15,0 4 1 0,-3 0-4 16,-2 2-4-16,2 6 2 16,0 0-3-16,-1 3-4 15,2 0-1-15,-1 0-2 16,1 1-1-16,1 1-2 15,-4 1 3-15,-2-2-3 0,-5 1 3 16,-3 1-3-16,-5 1 4 16,-2-1 15-16,-9 0 4 15,-6 3-6-15,-4 0-7 16,-7 1-4-16,-4 2 3 16,-2 1 3-16,-4 2-4 0,1 1-4 15,0 1-3-15,6 1 2 16,5 0 2-16,6-1 3 15,10-2-3-15,8-1-2 16,4-2 0-16,14 0 7 16,7-5 5-16,5-2 11 0,5-1 17 15,2-7 0-15,4 0-5 16,-2-4-12-16,-6 3-11 16,-1-3-14-16,-9 0 3 15,-2 0-16-15,-7 0-33 0,-3-3-23 16,-3 1-44-16,-5-4-69 15,-2-6-87-15,-4-3-169 16</inkml:trace>
  <inkml:trace contextRef="#ctx0" brushRef="#br0" timeOffset="223364.4084">21401 12403 394 0,'3'-6'21'16,"-6"2"-26"-16,3 0 17 16,-1-1 49-16,0 2-7 15,0 1-3-15,0 0 6 0,0 1 7 16,-3 0 2-16,-4-1-8 15,-1 4-12-15,-2-1-10 16,-5 4-11-16,-1 4-5 16,-4 2-3-16,-4 4-3 15,-2 3 0-15,-4 6-4 16,-2 2 2-16,-2 4 5 0,-2 6 3 16,0 4 4-16,3 7 1 15,1 5 3-15,4 6-9 16,7 2-4-16,2 1-9 15,6 1 6-15,7-1 3 16,2-3-1-16,5-1-8 0,7-3 0 16,7-3-6-16,8-6 3 15,3-4-4-15,6-5 3 16,2-5-1-16,4-6 3 16,0-3 0-16,2-4-1 15,0-1 0-15,1-2-1 0,-2-4-3 16,0 1-52-16,0-1-68 15,-3-3-118-15,-3-2-171 16</inkml:trace>
  <inkml:trace contextRef="#ctx0" brushRef="#br0" timeOffset="223924.0822">22288 12705 569 0,'-1'-4'52'15,"1"1"10"-15,-6 2 14 16,1 3 19-16,-2 7-36 16,-2 2-31-16,0 6-3 15,0 5-11-15,4-1 2 16,3 0 2-16,2-2-3 15,5-5-4-15,9-4-1 0,5-6 11 16,2-4 8-16,6-4-5 16,-2-8-5-16,-2-3-4 15,-3 2 3-15,-5-1-1 16,-4 0 10-16,-8 4 2 16,-5 5 4-16,-6 4-5 0,-9 2-33 15,-2 8-1-15,-3 5 4 16,1 0-13-16,6 1-27 15,4 1-15-15,10-3-36 16,9-1-33-16,5-3-67 16,8-2-48-16,-2-2-219 15</inkml:trace>
  <inkml:trace contextRef="#ctx0" brushRef="#br0" timeOffset="224259.1665">22752 12806 629 0,'2'-3'109'0,"-1"3"-33"15,-4 3 15-15,-3 7-15 16,-7 7-27-16,-4 5-8 15,-6 8 4-15,-6 5-6 16,-6 6 1-16,-3 3-2 0,-5 2-1 16,1 0-12-16,-3 1-2 15,2-2 2-15,-1-4-7 16,1-5-8-16,4-2-8 16,6-6 1-16,5-5-1 15,8-5-2-15,11-4-19 0,7-6-57 16,2-3-43-16,10-4-41 15,3-1-82-15,1-3-104 16</inkml:trace>
  <inkml:trace contextRef="#ctx0" brushRef="#br0" timeOffset="224548.4297">22495 13319 420 0,'0'11'305'15,"-5"2"-312"-15,-2 5 10 0,1 1 65 16,2 1 4-16,3 1-22 16,0-3 10-16,3-3-32 15,9-3-3-15,2-6-3 16,4-2 8-16,4-3 0 16,2-6-5-16,1-5 2 0,0-2-4 15,-5 1-5-15,-6-1 11 16,-5 5 10-16,-5 2-8 15,-6 4-1-15,-8 3-7 16,-3 6-25-16,-2 0-1 16,1 0-15-16,1-1-22 15,5 0-23-15,4-3-42 0,5-4-44 16,3-6-92-16,5-7-83 16</inkml:trace>
  <inkml:trace contextRef="#ctx0" brushRef="#br0" timeOffset="225007.6174">22973 12608 707 0,'3'-5'-1'0,"3"4"-7"16,3 3 38-16,-2 8-11 0,3 6-8 15,2 6 23-15,0 7-10 16,3 6 5-16,2 8-5 16,2 4-7-16,0 5-1 15,2 4 20-15,-1 4-1 16,-2 3-2-16,-2 0-3 0,-2-1-14 15,-1 0-7-15,-5-4 13 16,-6-3 14-16,-4-3-15 16,-9-2-8-16,-9-3-5 15,-9 0-3-15,-8-5 2 16,-9-3 3-16,-3-6 0 0,-7-4-4 16,-4-4-3-16,-3-4-3 15,-3-4-24-15,-2-4-46 16,1-4-46-16,2-2-64 15,0-2-100-15</inkml:trace>
  <inkml:trace contextRef="#ctx0" brushRef="#br0" timeOffset="247042.1394">980 1495 697 0,'-7'10'2'0,"3"1"12"15,2-1 48-15,2-3-33 16,0 2-5-16,6-3 10 16,0-2 1-16,1-1 4 0,-2-2 0 15,4-1-1-15,-2-11 11 16,3-2 2-16,4-10-9 16,0-5-14-16,4-12-15 15,3-5-1-15,-1-5 8 16,3-1 7-16,-4-6-6 15,0 0-10-15,-1-1-6 0,-5 1-3 16,0 3 1-16,-3 0-2 16,-1 3-4-16,-1 3 5 15,2 2-3-15,-1 4-2 16,1 5 6-16,0 6-5 16,-4 5 6-16,-1 10-1 0,-1 5 7 15,-2 7 1-15,-1 8-10 16,-1 13-7-16,0 10 6 15,2 10 4-15,0 10-6 16,2 11 4-16,2 2 0 16,-2 8 0-16,2 1-1 0,-3 0-1 15,0 0 1-15,-2-2-1 16,1-6-1-16,0-4 1 16,-2-6 0-16,2-8 1 15,1-5-1-15,2-10 0 0,1-5 0 16,-2-5-1-16,3-9-3 15,0-6 0-15,2-5-2 16,0-13 8-16,2-11 18 16,3-12-4-16,-3-10-2 15,4-13 7-15,-2-10-2 16,5-5-2-16,4-4-13 0,3 3-5 16,4 6 4-16,0 11-7 15,-2 10 8-15,-2 9 2 16,-6 14-1-16,-3 8-9 15,-6 7 7-15,0 5-4 16,-3 2-36-16,2 5-19 0,0 3-7 16,2 6-38-16,-1 8-37 15,-2 1-98-15,-6 4-241 16</inkml:trace>
  <inkml:trace contextRef="#ctx0" brushRef="#br0" timeOffset="247758.3227">2010 1271 846 0,'-13'-2'5'16,"-6"2"3"-16,-2 4 71 15,-4 9-39-15,-6 3-5 16,-1 5 22-16,1 5-4 16,-3 4-2-16,6 2-18 0,4 1-21 15,4 0-7-15,7 2-6 16,7-5 1-16,3 1 0 15,3-5 1-15,10-5 5 16,8-8-10-16,4-5-1 16,6-8 5-16,4-5 2 0,3-14 1 15,2-9 4-15,-4-5 2 16,-1-4-3-16,-7 1 2 16,-2 4 7-16,-7 8 10 15,-7 8 0-15,-4 8-9 16,-1 8-15-16,0 8-4 15,1 11 15-15,-1 2 7 0,5 5-3 16,-1-1-6-16,6-1 0 16,2-5-8-16,0-5 0 15,1-7 2-15,3-4-3 16,2-3 6-16,-1-12-6 0,-1-3-3 16,1-6-22-16,-4-2-1 15,-1 2-6-15,-3 5 12 16,-3 1 17-16,-3 10 1 15,1 5 13-15,-5 10 16 16,2 8 11-16,0 4-14 16,3 6-5-16,0-2-11 0,-1-1 1 15,3-3-4-15,0-4-2 16,1-1 2-16,-4-6-2 16,4-1-5-16,-6-3 5 15,1-2-13-15,-3-4-28 16,-1-1-24-16,-2-1-23 15,0-8-32-15,-3-9-74 0,-7-7-167 16</inkml:trace>
  <inkml:trace contextRef="#ctx0" brushRef="#br0" timeOffset="247892.4722">2296 1267 921 0,'2'0'30'0,"5"4"-35"16,2 10 25-16,3 0-27 15,1 7-107-15,-1-2-289 16</inkml:trace>
  <inkml:trace contextRef="#ctx0" brushRef="#br0" timeOffset="248491.3445">2624 1289 673 0,'0'-7'69'16,"0"3"37"-16,2 4 51 0,2 10-61 16,4 8-53-16,3 6 10 15,-1 9-6-15,3 5-8 16,0 2-7-16,-1 1-14 15,-1-4-8-15,-1-1 2 0,-2-5 2 16,0-7 0-16,3-5-7 16,-1-7-4-16,4-4-5 15,6-8-1-15,3-5 2 16,9-10 1-16,4-6 4 16,5-4-6-16,4-3 6 15,1-1-7-15,1 1 1 0,1 4-3 16,-3 1-37-16,-1 3-52 15,-6 2-13-15,-4 1-14 16,-9 1-4-16,-5 2 59 16,-9 1 44-16,-6 4 25 15,-5-2 16-15,0 1 28 0,-5 3-7 16,-3 4 5-16,-3 3-1 16,-1 0 6-16,-2 3 0 15,-3 7-9-15,-2 6-15 16,-1 3-15-16,1 3 1 15,4 2 4-15,5-1 6 0,8 0-3 16,2-2-11-16,16-3-8 16,6-1-2-16,3-1 0 15,7-5 3-15,0-2 2 16,4-2 0-16,-4-3-1 0,-4-4-37 16,1 0-46-16,-5-4-29 15,-3-4-3-15,-4-3-8 16,-3-3-35-16,-3-3-164 15</inkml:trace>
  <inkml:trace contextRef="#ctx0" brushRef="#br0" timeOffset="248642.1052">3450 1333 773 0,'-14'0'115'16,"-6"12"-42"-16,0 6 42 15,-3 3-16-15,-3 8-20 16,0-1-32-16,1 2-16 0,3-3-19 15,5-1-10-15,3-6-9 16,4-5-68-16,8-5-64 16,2-3-47-16,4-5-179 15</inkml:trace>
  <inkml:trace contextRef="#ctx0" brushRef="#br0" timeOffset="249493.4064">4397 826 941 0,'7'-14'14'15,"-1"3"-15"-15,-4 6 27 16,0 5 55-16,-2 3-74 15,0 13-7-15,-2 8 28 0,-4 11 3 16,-3 11 13-16,-5 8-13 16,-3 10-9-16,-5 1 4 15,-1 6 5-15,0-4-12 16,1 0-7-16,2-5-1 16,7-7-2-16,5-6-8 15,7-8 0-15,2-7-1 0,12-7 0 16,8-11 2-16,8-7-2 15,8-9 6-15,5-7 6 16,7-11 5-16,1-9-11 16,-1-5 2-16,-5-6-2 15,-8-1 0-15,-12-1 6 0,-12-1 1 16,-12-1-6-16,-13 1-8 16,-10 3-21-16,-13 7 0 15,0 7-4-15,-4 8 4 16,2 12 9-16,3 5 6 15,6 15 4-15,8 2 2 0,9 3 1 16,11-2-3-16,6-2-3 16,16-5 3-16,11-10 7 15,11-6 10-15,9-16-1 16,6-11 9-16,6-7-5 0,-6-8-1 16,-1-4-4-16,-7-3-2 15,-16-3 4-15,-11 5 4 16,-16-6 0-16,-10 7-12 15,-16 3-8-15,-14 9-2 16,-11 14 0-16,-9 14-2 16,-7 10-2-16,-4 20 3 0,-3 14-3 15,8 7-27-15,10 6-22 16,16 4-14-16,17 0-37 16,16-4-118-16,10-3-255 15</inkml:trace>
  <inkml:trace contextRef="#ctx0" brushRef="#br0" timeOffset="249857.7977">5213 1338 573 0,'0'1'267'0,"-13"2"-340"15,-7 1 30-15,-2 2 79 16,-4 3 10-16,-2 3-24 15,-1 4 41-15,3 4 15 16,1 2-3-16,5 2-18 16,2 2-7-16,6-3-8 0,5-3-15 15,7-5-20-15,5-4-11 16,8-9-5-16,8-2-2 16,2-10 12-16,7-5 9 15,0-4-1-15,1 0 8 16,-1 4 17-16,-3 10 20 0,-2 5-2 15,-2 8-26-15,-4 13-6 16,-1 2-7-16,0 2-7 16,0-2 0-16,-2-6 1 15,0-7-5-15,1-4-16 0,-3-4-15 16,2-2-44-16,-3-4-62 16,1-4-51-16,-2-6-70 15,-1-5-50-15,2-4-104 16</inkml:trace>
  <inkml:trace contextRef="#ctx0" brushRef="#br0" timeOffset="250043.2367">5521 1445 581 0,'11'9'174'0,"-2"6"-20"0,3 4-40 15,2 1-45-15,1 5-26 16,3-1 8-16,1-2-21 16,2-2-16-16,3-2-3 15,-1-5-4-15,2-3-10 0,1-4-70 16,1-2-44-16,4-4-45 15,1-6-44-15,2-7-40 16,3-4-89-16</inkml:trace>
  <inkml:trace contextRef="#ctx0" brushRef="#br0" timeOffset="250196.0774">6090 1474 760 0,'-18'22'153'15,"-11"10"-67"-15,-10 9 63 16,-12 7-34-16,-9 9-35 15,-5 4-32-15,-3 3-11 16,0 0 10-16,5-3-16 0,7-3-17 16,5-7-11-16,10-5-8 15,7-9-20-15,8-7-38 16,9-6-29-16,7-10-65 16,10-7-109-16,9-7-226 0</inkml:trace>
  <inkml:trace contextRef="#ctx0" brushRef="#br0" timeOffset="250829.0649">6526 1471 811 0,'-19'-2'28'16,"0"2"-5"-16,-2 0 65 16,5 0-25-16,2 1-8 15,4 0-12-15,4 4-6 16,3 1-3-16,3 0-10 16,0 0-11-16,5 2-3 0,2 2 4 15,1-3-1-15,-1 2 1 16,1-1 8-16,-3-2 5 15,-1 0 0-15,-2-2-7 16,-1-4-9-16,0 3-5 16,-1-2 0-16,1-1-5 0,-1 0 1 15,0 0 0-15,1 0 1 16,-1 0 1-16,0 0-3 16,0 0-1-16,0 0 1 15,-1 1-3-15,-2 2 3 0,-1 3 6 16,-2 3-1-16,-1-1-3 15,-1 3-3-15,2 2 1 16,0-3-1-16,2 0 0 16,2 2-2-16,1 0 1 15,1 0 0-15,3-1 2 16,7 3 7-16,1-4 6 0,6 0 1 16,5 1-2-16,4-6 1 15,5-3-2-15,6-2-2 16,1-2 5-16,2-8 2 15,-3 1-5-15,-2-1-5 16,-7-1-7-16,-3 1-13 0,-7 2-16 16,-6-1-11-16,-3-2-35 15,-7-1-49-15,-2 1-57 16,-11-2-37-16,-1-3-144 16</inkml:trace>
  <inkml:trace contextRef="#ctx0" brushRef="#br0" timeOffset="251011.8423">6676 1515 713 0,'-15'1'100'16,"0"9"-34"-16,-4 3 26 15,0 7 11-15,-3 4-2 0,-1 0-36 16,2 2-39-16,4-2-20 16,6-4-6-16,4-3-70 15,7-6-48-15,5-2-82 16,6-6-199-16</inkml:trace>
  <inkml:trace contextRef="#ctx0" brushRef="#br0" timeOffset="251292.2591">7138 1438 1103 0,'-3'-3'33'16,"-17"3"-26"-16,-1 3 7 15,1 5-2-15,3 3-8 16,5 1-2-16,9 4-2 16,7 1-2-16,12 2-1 0,10 2 7 15,6 3 18-15,6-1 10 16,0 2 18-16,-2-1-1 16,-3 1-32-16,-9-1-4 15,-10 0-10-15,-12 0-7 16,-7 3-1-16,-17 0 7 15,-11 0 0-15,-12 1-30 0,-13-5-58 16,-11 0-76-16,-15-3-103 16,-13 0-158-16</inkml:trace>
  <inkml:trace contextRef="#ctx0" brushRef="#br0" timeOffset="252048.0482">834 2307 868 0,'56'-9'36'16,"5"0"-34"-16,9 5 32 15,12 4 37-15,11 0-51 16,4 0-13-16,10 0 10 16,4 4 3-16,8-1 5 15,6-3 15-15,5 2-16 0,11-2-15 16,6 0 3-16,6 0 6 15,7 0-9-15,5 0 3 16,5 0-3-16,4 0-2 16,5 0 3-16,0 4 4 15,1 0-1-15,4 1 1 16,2 1-3-16,1-3-4 0,2 0-1 16,0-2-3-16,-2-1 0 15,-1 0-3-15,-1 0 1 16,0 3 7-16,-2-3 5 15,-5 3 1-15,-2-2-6 0,-3-1-7 16,-4 0 5-16,-4 0-5 16,-6-1 2-16,-3-5-1 15,-4-1-1-15,-7-1-2 16,-4 1 2-16,-8-2 5 16,-5 2 6-16,-8 1-2 0,-6-1 0 15,-8 1-4-15,-6-2-2 16,-8 1-2-16,-8 1-2 15,-9-1 2-15,-11 1-3 16,-11 2-1-16,-9 0-6 16,-10 2-12-16,-9 2-16 0,-8 0-7 15,-8 2-18-15,-9 8-61 16,-5 0-187-16,-8 1-446 16</inkml:trace>
  <inkml:trace contextRef="#ctx0" brushRef="#br0" timeOffset="657096.8645">12607 9632 551 0,'-8'2'9'0,"1"-4"20"16,4 2 20-16,1-2 0 0,2 1-60 16,-1 1 61-16,0 0-8 15,-2 1 2-15,-1 1-15 16,-4 3-31-16,0 5 13 15,0 0-1-15,-1 4 3 16,2 1-5-16,3-2-6 0,1 0-2 16,3 1 0-16,0 2-3 15,2-1 7-15,5 0-3 16,3 1 4-16,2 0 2 16,5-2 10-16,1-3 1 0,2-1-4 15,0-3 3-15,3-4-1 16,-1-2-9-16,0-2-6 15,-2-3 0-15,1-4-2 16,0-5 6-16,-4-4 0 16,3-2-1-16,-3-1 12 15,1-4 22-15,-1 0-2 0,-6-1-4 16,-2 1-8-16,-6 2-16 16,-3-1-5-16,-5 4-1 15,-7 3-5-15,-5 4-2 16,-2 4 3-16,-4 1 2 15,-2 5 1-15,-2 2-2 0,-1 4-2 16,0 5 0-16,-1 4-16 16,3 6-19-16,2 4-41 15,1 6-43-15,1 2-68 16,3 0-90-16</inkml:trace>
  <inkml:trace contextRef="#ctx0" brushRef="#br0" timeOffset="657980.6738">12728 10874 454 0,'1'-15'11'0,"-1"2"53"16,1 3-9-16,1 0 2 0,-4 6-2 16,1 0 5-16,-1 1 1 15,2 3 2-15,-4 0-19 16,-1 7-52-16,1 10 4 15,-2 4 15-15,1 9 3 16,0 4 4-16,1 6 3 0,1-3-5 16,1 3 0-16,1-3 1 15,0-1-6-15,-1 0-4 16,0-2-2-16,0-1-2 16,0-5-2-16,0-1 0 0,1-3-1 15,1-2 0-15,0-4-15 16,0-3-38-16</inkml:trace>
  <inkml:trace contextRef="#ctx0" brushRef="#br0" timeOffset="658982.0225">12433 12590 452 0,'-3'-7'10'15,"0"0"40"-15,0 2 44 0,-2 0-41 16,3 3-29-16,0 0 12 15,1-1-8-15,1 2 3 16,0-1 4-16,6-1-5 0,7 3-1 16,7-1-10-16,6-1-10 15,7 2 7-15,3 2 4 16,1 3-5-16,-5 3-8 16,-3 3-5-16,-5 3-4 15,-7 2 2-15,-3 1 3 16,-7 1-3-16,-5 3 1 0,-1 0-1 15,-7 2-3-15,-11 0 2 16,-7 4-4-16,-10 2 13 16,-6 2 7-16,-6 4 0 15,2 0 29-15,2-1 17 0,10-1-5 16,8-3-32-16,15-4-24 16,11-2-7-16,22-4-1 15,21-5 11-15,20 0 16 16,20-4 11-16,11-5-13 15,2-9-246-15</inkml:trace>
  <inkml:trace contextRef="#ctx0" brushRef="#br0" timeOffset="662348.2916">17831 12803 429 0,'0'0'82'0,"-1"-3"-2"15,0 2-42-15,1 0 10 16,-1 0-12-16,1 0-7 16,0-1 18-16,0 1 13 0,0 1 7 15,-2-2-24-15,-1 4 15 16,1 6-20-16,0 3-37 15,2 5-3-15,0 3 2 16,2 0-2-16,5 5 1 16,3-3 1-16,2 2 3 0,0-2 16 15,1-1-1-15,-2-1 5 16,-1-1-3-16,-2-2-7 16,2-3-8-16,-3 1-3 15,0 0-1-15,-1 0-18 0,1 0-70 16,-4 0-85-1,1-1-198-15</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25:29.221"/>
    </inkml:context>
    <inkml:brush xml:id="br0">
      <inkml:brushProperty name="width" value="0.05292" units="cm"/>
      <inkml:brushProperty name="height" value="0.05292" units="cm"/>
      <inkml:brushProperty name="color" value="#FF0000"/>
    </inkml:brush>
  </inkml:definitions>
  <inkml:trace contextRef="#ctx0" brushRef="#br0">7802 2035 798 0,'4'-8'3'0,"-1"2"-7"15,3 6 69-15,5 0 6 16,7 5-35-16,6 2 19 15,10 2 7-15,9 1-15 0,10-3 1 16,11 0-9-16,7-2-5 16,7 0 0-16,5-3-13 15,6 2-10-15,3-3 2 16,8 4 2-16,6-2-3 16,3 2-5-16,4-1 4 15,7 2-3-15,3-2-3 0,5 2-3 16,2-1-1-16,4 1 1 15,2-2 0-15,3-1-1 16,2 1-2-16,2-1 3 16,2 0-1-16,4 1 0 15,-1 0 4-15,3 1-1 0,2 0 7 16,0 3 1-16,5-1-3 16,0-2-4-16,2 1-3 15,-1-3 3-15,3 1-2 16,3-1 1-16,2-3 5 15,2 0-12-15,1 0 3 0,3-2 3 16,0 0-1-16,0 2-4 16,-6 0 2-16,-2 0 3 15,-1 0 2-15,-6 1-5 16,-2 2 6-16,-3 0 2 16,-1 0 0-16,-2-2-4 0,-3 1-2 15,-4-1-1-15,-8-1 3 16,-4 0-3-16,-10 2 3 15,-8-1 5-15,-8 2 7 16,-6-1-2-16,-8 1-9 16,-5-1 1-16,-8 1-1 0,-7-2-3 15,-9-1-1-15,-10 0 0 16,-9 0-15-16,-10 0-3 16,-13 0 0-16,-4 0-18 15,-9 0-8-15,-5-1-11 16,-7-2-26-16,-8-1-98 0,-6-5-202 15</inkml:trace>
  <inkml:trace contextRef="#ctx0" brushRef="#br0" timeOffset="61901.0055">2544 4137 494 0,'0'-6'51'0,"0"2"33"15,0-3 24-15,-2 1-15 16,0 2-16-16,2 1-17 16,0 0-13-16,-5 0-5 0,4 2-8 15,0-1-7-15,1 0-6 16,-1 2 3-16,0-2-2 15,1 2-10-15,0-1-3 16,0 1-2-16,0 0 1 16,0 0-1-16,0 0 3 15,0 0 4-15,-1 0-2 0,0 0-4 16,1 0-3-16,0 0-1 16,0 0-5-16,0 0 2 15,0 0-3-15,0 0 1 16,0 0 0-16,0 0 1 15,0 0 0-15,0 2 2 0,0 2-1 16,0 0 0-16,0 3 0 16,0 0 0-16,0 3 0 15,-1-2 1-15,1 2 0 16,-2 2-1-16,2-1 1 16,0 3-1-16,-2-1 2 15,2 3 3-15,-1 2-3 0,0 2 1 16,-3 4-1-16,1-1 0 15,-4 1 1-15,0 0-2 16,-1 0 4-16,1 1-3 16,0-1-3-16,0 1 1 0,0 1 0 15,3-2-1-15,-4 3 2 16,3-2 2-16,-3 1 1 16,3-3-2-16,0-1 1 15,-1-2-1-15,1-1-1 16,3-2-1-16,0-3-2 15,-3-1 3-15,4 0-2 0,0 2 0 16,0-5 0-16,0 3 1 16,1 1 2-16,-1-1 2 15,-1 0-2-15,2-3-2 16,-2 1 0-16,0 0 1 0,0-1-2 16,2 0 0-16,0-1 0 15,0 1 0-15,0 0 0 16,0 4 0-16,-1 0 1 15,-2 2-1-15,2 5 1 16,-3-2 0-16,0 0 1 16,-1 1-2-16,2-2 2 0,1 0-2 15,-2-5 0-15,3-2 1 16,0-1-2-16,1 0 0 16,0 1 1-16,0-2-1 15,0 2 1-15,0 0 0 16,0 2 1-16,0-2 0 0,0 1 2 15,-2-4-1-15,2-2 0 16,0 1-1-16,0-3 0 16,0-1-1-16,-1-1 1 15,1-1-1-15,0-1 2 16,0 0 2-16,0 0 6 0,0 0 4 16,0 0-4-16,0 0-4 15,0 0-3-15,0 0-2 16,0 0 0-16,0 0-1 15,0 0 1-15,0 0 1 16,0 0 1-16,0 0 1 0,0 0-3 16,0 0 4-16,0 0-3 15,0 0 1-15,0 0-1 16,0 0 0-16,0 0-1 16,0 0-1-16,0 0 0 15,0 0 2-15,0 0-2 0,0 0 1 16,0 0 0-16,0 0 0 15,0 0 1-15,0 0 1 16,0 0-2-16,0 0 1 16,0 0-2-16,0 0 1 15,0 0 0-15,0 0 1 0,0 0-2 16,0 0 0-16,0 0 0 16,0 0 0-16,0 0 0 15,0 0 0-15,0 0 0 16,0 0 0-16,0 0 0 15,0 0-2-15,0 0 1 0,0 0-1 16,0 0-1-16,0 0 1 16,2 0 1-16,-1 0 0 15,-1 0 1-15,2 0 1 16,-2 0 0-16,1 0 0 16,-1 0 0-16,1 0-1 0,1 0 1 15,-2 0-1-15,2 0 1 16,-2 0-2-16,2 0 0 15,-1-1 1-15,-1 1-1 16,2 0 2-16,1-2-2 16,1 2-1-16,-2 0 5 15,0 0-4-15,-1-1 1 0,3 1 1 16,0 0-2-16,0 0 1 16,-1 0-1-16,4 0 0 15,-3 0 2-15,2 0-1 16,1 0 0-16,0 0 0 0,2 0 0 15,2-2 0 1,0 1-1-16,1 0 0 0,2-1 1 16,3 2 0-16,0-3-1 15,1 3-2-15,3 0 5 16,-5 0-2-16,0 0 0 16,-1 0 0-16,1 2 0 0,1-1-1 15,-5 2 2-15,3-2 0 16,3 1-4-16,-2-1 5 15,2 1-2-15,3 1 0 16,-1-2 1-16,2 2-1 16,-1-2 1-16,-1 2-2 0,0 0 2 15,-2 0-1-15,-1 2 0 16,-2-3 0-16,0 2 0 16,-1-4 0-16,1 2 1 15,-1 2 0-15,-1-3-2 16,-1 1 2-16,-2-1-1 0,2 2-1 15,-3-2 2-15,-1 1 0 16,-3-1-1-16,2 0 0 16,-2 1 1-16,-3-2-3 15,1 3 4-15,0-3-3 16,-3 0 2-16,0 0 1 16,0 2 1-16,0-2-4 0,0 0 0 15,-2 1-11-15,-3 2-28 16,1-2-39-16,-5 0-84 15,2-1-122-15,-1-1-206 16</inkml:trace>
  <inkml:trace contextRef="#ctx0" brushRef="#br0" timeOffset="62337.5743">3011 5013 611 0,'0'-4'36'0,"1"2"-13"15,2 2 52-15,4 0-3 16,0 0-17-16,5 0-12 16,2 3-7-16,7 3 0 0,0 1 3 15,2 4-8-15,4 2-6 16,2 1 8-16,-1 5-7 15,1 2-2-15,2-1 3 16,-2 1-7-16,-2 3-5 16,-2-1 0-16,-4-1 2 0,-4 3 6 15,-4-1 1-15,-2 0 3 16,-9 1 5-16,-2 0-2 16,-9 2 5-16,-9 1-3 15,-11 2-6-15,-6 3-7 0,-5 0-7 16,-6 1-2-16,2 0-5 15,-1-1-4-15,5-2 0 16,2-3-1-16,5-4 0 16,5-1-20-16,7-6-32 15,4-4-21-15,7-1-27 0,9-4-69 16,1-3-78-16,14-4-106 16</inkml:trace>
  <inkml:trace contextRef="#ctx0" brushRef="#br0" timeOffset="67953.7999">4225 5050 510 0,'-4'-3'39'0,"1"-1"37"16,3 1 24-16,0-1-26 16,3-3-21-16,8 0-23 15,0-2 8-15,6-1 16 16,5 2-8-16,2 1-3 15,3 1-6-15,-1 3-8 0,-1 3-12 16,-1 0-5-16,-6 5 0 16,-4 1-1-16,-5 3-1 15,-5 2 2-15,-4 2 9 16,-5 0 11-16,-9 5-4 16,-3 1-13-16,-3 5-6 15,-2 0-4-15,-2 0-3 0,4 3 0 16,3-1-2-16,4 2 1 15,2-4 0-15,6-1-2 16,5-4-1-16,2-4 0 16,6-2 0-16,6-3 1 0,2-6 3 15,3-3 4-15,4-1 6 16,3-7 4-16,0-5-1 16,2-7-4-16,0-2-3 15,0-4-1-15,0 0 1 16,-4-3 0-16,-1 2-4 15,-7 2 1-15,-3 7 1 0,-2 3-2 16,-8 4 0-16,1 7 1 16,-4 3-1-16,0 5-5 15,-2 8 0-15,-3 3 0 16,-1 5 3-16,3 1 0 16,2-1-2-16,1-3-1 0,4-4-2 15,9-6 3-15,4-3 0 16,5-5 4-16,5-7 5 15,10-7 2-15,-1-6 0 16,6-4-1-16,1 1-2 16,-4 0 6-16,-1 7 6 0,-5 5-5 15,-3 6-6-15,-8 5-11 16,-4 7 3-16,-2 6-1 16,-6 4 1-16,-6 3 0 15,-4 1 1-15,-1 1-1 0,-11 0 2 16,-2-2 0-16,-6 0-2 15,0-2 2-15,-3-5 0 16,1-3-1-16,-1 0-3 16,1-7-1-16,3-1-4 15,2-2-2-15,4 0 4 0,4 0 2 16,4 0-3-16,5 0-7 16,0 0-5-16,1 0-13 15,10 0 0-15,2 0 24 16,6 0 4-16,4-2 0 15,4-4 2-15,3-4 2 16,2 0 0-16,5-2 2 0,-1-1 12 16,2-1 0-16,-1 1-12 15,-3-1-1-15,0 2-2 16,-5-1 1-16,-4 2-1 16,-3-2 2-16,-2 0-3 15,-2 1 3-15,-3-1 0 0,-1-2-1 16,-3 0-1-16,-1 2 1 15,-4 1 0-15,0 3 1 16,-6-1-2-16,2 3 1 16,-2 3 0-16,0-1 0 15,0 3-1-15,-4 0 0 0,1 2 0 16,0 0-3-16,-1 0 1 16,0 3-4-16,-2 6-1 15,-2 2 3-15,1 5 2 16,-3 3-1-16,0 2 1 15,1 1 0-15,2-2 2 0,0 1-2 16,4-1 0-16,1-4 0 16,2-2 0-16,0 0-2 15,2-4 2-15,4 0 0 16,0-3 0-16,3-1 1 16,0-3 0-16,4-1 1 0,-2-2 1 15,3-1 1-15,3-5 0 16,0-2 0-16,0-2-2 15,3-1 0-15,-4-2 0 16,3 3 0-16,-1 0-1 16,0-3 0-16,-1 2 0 15,0 1 0-15,-3 0 0 0,1-1 1 16,-2 3-1-16,-3 0 1 16,-2-1-1-16,-1 5 0 15,1 0 0-15,-4-2 0 16,0 6-1-16,-3-4 2 15,2 3-1-15,-2 1 1 0,-1-1-1 16,0 1 1-16,0 0 1 16,0 0-2-16,1 0 1 15,-1 0-2-15,0 0 0 16,0 0 0-16,-2 1-1 0,-2 2 0 16,-1 1 1-16,1 0 1 15,-3 3-1-15,1-3 1 16,-1 2 0-16,0 2 0 15,-3 0 2-15,0 3-3 16,2-1 1-16,-1 4-1 16,-2-1 1-16,3 1-1 15,0 3 0-15,4-3 0 0,-1-1 0 16,4 0 1-16,1-1-2 16,0-3 0-16,4 1 0 15,0-5 2-15,2 1 0 16,1-3 1-16,3 0 0 15,-1-1 1-15,3-2 1 0,4 0 1 16,3-1 0-16,4-6 2 16,2-4-2-16,3-3-1 15,1-3-2-15,1 2 0 16,-1-1 1-16,-5 0-2 16,-1 0 1-16,-3 2-1 0,-5 3 1 15,-4 2-1-15,-5 4 0 16,-2 0 2-16,-4 4-2 15,-2 1-2-15,-7 4-2 16,-3 6-4-16,1 3 2 0,-1 2 4 16,0 0 1-16,4 1-2 15,3-1 1-15,3-5 2 16,2 0-2-16,0-5 0 16,1 0 1-16,6-4 0 15,4-1 3-15,3 0 0 16,1 0 0-16,3 1-3 0,0 4-2 15,0 2 1-15,-2 3-1 16,0-2 4-16,0-2 0 16,0-2 2-16,3-2 0 15,1-4 4-15,2-7 1 16,5-7-3-16,0-4-3 0,3-3 0 16,0-5-2-16,0-5 2 15,-3-3 2-15,1-6-3 16,-2-4-2-16,-2-3-4 15,-1-5-14-15,-1 3 2 16,-4 1 6-16,-1 5 2 0,-4 8 7 16,-4 7 3-16,-4 8-1 15,-4 4 1-15,-1 11 1 16,-4 2-1-16,-5 5-2 16,-2 9-2-16,-3 10-1 15,-1 9 0-15,-2 9 2 16,1 10 0-16,-1 7 1 0,3 4 1 15,1 1 0-15,3-3 0 16,5-6 0-16,1-5 1 16,4-6 0-16,4-8 0 15,7-7 0-15,6-5-1 0,5-11 2 16,8-8 5-16,4-8 4 16,9-11-1-16,3-12-1 15,6-8-2-15,4-11-2 16,1-10-3-16,-1-7 0 15,-5-3-2-15,-5 0 1 16,-10 4-1-16,-9 9 0 0,-10 9 1 16,-6 11-1-16,-8 11-1 15,-3 8 4-15,-5 8-5 16,-8 10 2-16,-2 8-10 16,-6 17 0-16,-3 13 3 0,-3 12 2 15,0 12 1-15,3 9 3 16,2-1 0-16,5-1 3 15,7-5-2-15,5-9 1 16,4-7-3-16,1-9 1 16,7-7 2-16,4-7 0 15,3-4 0-15,3-8 2 0,7-4 10 16,2-7-1-16,1-2 0 16,0-2-2-16,0-5-1 15,-5-3-7-15,-4 1 3 16,-5-2-3-16,-1 1 0 15,-6 0 0-15,-1 0 0 0,-2 0 0 16,-2 2-2-16,-1 2-1 16,2 2 1-16,-2 2-2 15,0 1-1-15,0 1 0 16,0 0 0-16,0 0 0 16,0 0 1-16,0 0 2 0,0 0-2 15,0 0 0-15,0 0 1 16,0 0 2-16,0 0 1 15,0 0-2-15,0 0 1 16,0 0-1-16,0 0 1 16,0 0-3-16,0 0 2 0,0 0-6 15,0 0 1-15,0 0 1 16,0 1 2-16,0-1 1 16,0 0 1-16,0 0 0 15,0 0 1-15,0 0 0 16,0 0 0-16,0 0 1 0,0 0 1 15,0 0 0-15,0 0 0 16,0 0-2-16,0 0 0 16,0-3-2-16,0 3 1 15,0 0 0-15,0 0 0 16,0 0-1-16,0 0 2 16,0-1 0-16,0 1 1 0,0 0-2 15,0 0 1-15,0 0-2 16,-2 0 1-16,0 0-3 15,1 4 1-15,-3 2 0 16,0 1 0-16,1 3 1 16,-1 1 0-16,2 2 0 0,-1-2-1 15,1 1 2-15,2-4 0 16,0 1-1-16,5-2 1 16,2-4 0-16,0 1 4 15,3-4 2-15,4-2 3 16,1-6-3-16,4-3 0 0,1-3-4 15,2-2 0-15,-2-4-1 16,0-1 2-16,-4 1-2 16,-1 2 0-16,-4 5-2 15,-2 4-2-15,1 6 1 16,-4 3-3-16,-1 7-1 0,0 12 2 16,-2 6 2-16,-2 7 2 15,1 5-1-15,-2 5 1 16,0 0 2-16,-7 0 2 15,-2 1-1-15,-5 2-1 16,-4-2-1-16,-4 1 0 16,-6 1 0-16,-4 2 0 0,-3-3-1 15,-2-1 1-15,-3-4 0 16,2-3 0-16,1-9-1 16,7-7-3-16,5-11-11 15,8-9-18-15,10-11-5 16,8-17 4-16,20-13 18 0,15-10 12 15,18-10 3-15,13-2 4 16,17-4 19-16,7 5-2 16,1 6-17-16,-3 10-2 15,-6 7-52-15,-5 4-222 0,-7 8-93 16,-8 1-76-16</inkml:trace>
  <inkml:trace contextRef="#ctx0" brushRef="#br0" timeOffset="69333.3122">9257 4972 478 0,'-2'-3'43'0,"-1"1"-12"16,-1 0 63-16,1 2-33 0,3-2-15 16,-2 0-6-16,2 2 12 15,-1-2-4-15,1-1 1 16,0 0-13-16,0-1-5 16,0 1-2-16,1-1-10 15,1 4-1-15,-2-1-3 0,0-1 0 16,0 2-4-16,0 0-3 15,0 3-8-15,0 7-3 16,2 7 0-16,3 9 1 16,1 7 4-16,1 6 5 15,-1 3 12-15,3 0 15 0,-1-2 2 16,0-5-8-16,-2-5-6 16,0-6-10-16,-1-5-7 15,0-5-1-15,-1-7 0 16,1-4 4-16,2-3 10 15,4-6 16-15,3-8 4 0,5-5-20 16,0-2-8-16,3 3-6 16,-3 5 3-16,-3 7-7 15,-5 7-3-15,-5 14-12 16,-6 9 16-16,0 2 5 16,-6 3-4-16,1-3 4 0,1-6-4 15,3-9-1-15,2-7-4 16,14-4 3-16,4-10 6 15,5-9 3-15,6-4-1 16,2-6 7-16,3-2 4 16,-3 3 7-16,-1-1-2 15,-3 5-17-15,-2 3-14 0,-2 4-56 16,-1 1-92-16,0 3-198 16,1 0-442-16</inkml:trace>
  <inkml:trace contextRef="#ctx0" brushRef="#br0" timeOffset="69703.9041">10220 5053 865 0,'3'0'70'16,"-4"0"-65"-16,-11 1 112 16,-5 8-21-16,-4 5-39 0,-2 4-29 15,-5 4 14-15,-2 9-4 16,5 0-14-16,4 0-15 15,6-2-6-15,11-2 2 16,6-9 6-16,15-5-1 16,12-9 7-16,9-4 13 15,11-10 9-15,5-8-13 0,3-5-5 16,-2-4-10-16,-5-1-4 16,-9-1 0-16,-11 4-1 15,-11-1-2-15,-11 5 1 16,-8 4-2-16,-13 3-2 15,-10 5-3-15,-7 8-1 0,-3 1 1 16,0 10-4-16,4 1-9 16,6 3-32-16,11 0-47 15,10-2-79-15,5-4-107 16,12-4-143-16</inkml:trace>
  <inkml:trace contextRef="#ctx0" brushRef="#br0" timeOffset="69967.9981">10547 5167 162 0,'12'17'508'16,"-6"1"-427"-16,-4 2-2 0,-2 4 1 16,-3 1 7-16,-7 1 4 15,-3-3-28-15,-1-3-8 16,4-6-10-16,1-3-10 16,4-6-5-16,5-5-12 15,5-9-5-15,13-8 6 0,9-4-11 16,12-6-2-16,11-2-5 15,7 1 1-15,3 4-1 16,1 4-3-16,-3 3-71 16,-4 4-87-16,-6 2-71 15,-6-1-188-15</inkml:trace>
  <inkml:trace contextRef="#ctx0" brushRef="#br0" timeOffset="70339.0352">11482 4553 212 0,'0'0'636'16,"-8"0"-679"-16,-4 10 11 16,3 8 33-16,-1 5 22 15,0 4-8-15,1 2 7 0,3-1 8 16,4-3 12-16,0-3-7 15,1-4 1-15,1-8 7 16,0-3 5-16,0-1 8 16,0-6-9-16,0 0 7 15,0 0-1-15,0 0-19 0,0 0-17 16,0-3-7-16,0 3-3 16,0 0-4-16,0 0-2 15,0 0 0-15,0 0-1 16,1 0 1-16,-1 0 2 15,0 0 0-15,0-1 3 16,0-1 2-16,0 1 3 0,0-2-6 16,0 0-2-16,0-1-2 15,0 1-1-15,0-1-2 16,1-1-36-16,0 3-71 16,0-1-56-16,-1 3-85 0,-1-3-184 15</inkml:trace>
  <inkml:trace contextRef="#ctx0" brushRef="#br0" timeOffset="71603.8847">11263 5063 131 0,'0'0'567'0,"0"-2"-523"15,-2 1 27-15,0-2 39 0,-2 0-41 16,-3 2-38-16,0 1-10 16,-2 0 9-16,-3 0 15 15,-2 0 3-15,0 4-2 16,-2 2-10-16,3 1-6 15,-1 1-17-15,3 0-8 0,3 3-6 16,3-1 1-16,5 4-1 16,1 0-2-16,9 2 3 15,1 1 2-15,1 1 2 16,1 1 9-16,-3 2 5 0,-3-1-3 16,-3 0 3-16,-4-2 4 15,-3 1 6-15,-6-5 7 16,-5 0-2-16,-4-4-8 15,-1-3-13-15,-4-4-4 16,-1-2 1-16,0-1-7 16,-1-2-1-16,4-7-16 0,3 2-21 15,4-4-26-15,5-2-40 16,6-3-44-16,3 0-77 16,7-6-126-16</inkml:trace>
  <inkml:trace contextRef="#ctx0" brushRef="#br0" timeOffset="72116.8921">11353 4844 374 0,'4'-8'64'0,"-1"2"1"15,1-1 81-15,-1 1-25 16,-1 3-3-16,-2 0-14 16,0 3-24-16,-4 0-22 15,-2 5-19-15,-3 3-31 0,-2 8 2 16,0 3 16-16,1 6-3 15,0 2-7-15,1 9 1 16,2 2-6-16,1 0-2 16,1 2-2-16,2-1 0 15,3 0 11-15,1-4 0 0,7-2-4 16,3-3-8-16,4-2 2 16,4-4 1-16,2-2 7 15,4-4 11-15,5-2-2 16,2-3 0-16,2-2-5 15,2-4-9-15,-3-1-7 16,0-2-1-16,-4-1-2 0,-4-3 1 16,-3 0-1-16,-4 0-19 15,0-5-22-15,-7-3-8 16,-1-5-47-16,-5-4-86 16,-5-4-69-16,-4-3-124 15</inkml:trace>
  <inkml:trace contextRef="#ctx0" brushRef="#br0" timeOffset="72338.8835">11149 4870 856 0,'14'-5'37'0,"8"1"18"0,9 0 77 16,14 0-14-16,9 2-41 16,4-1-23-16,8 2-23 15,3 1-29-15,-1 0-68 16,1 0-104-16,-3 0-74 16,1 0-140-16</inkml:trace>
  <inkml:trace contextRef="#ctx0" brushRef="#br0" timeOffset="73035.0279">13040 5213 592 0,'4'-2'172'0,"1"2"-145"16,-2 2-13-16,1 10-3 16,1 5 4-16,2 10 47 0,0 10 4 15,-1 8-10-15,-4 9 9 16,0 6-7-16,-6 3 6 16,-5-1-2-16,-5-1-13 15,-2-6-14-15,-1-5-17 16,-2-5-10-16,0-6-4 0,1-9-1 15,1-6-1-15,1-9 1 16,2-7 0-16,0-8 2 16,6-8-2-16,2-13-20 15,6-16-9-15,1-11-3 16,12-10 23-16,9-12 5 0,8-3 2 16,10-6 0-16,9-2 16 15,10 6 14-15,7 2 4 16,6 8-3-16,2 10-3 15,-3 9-3-15,-8 15-12 16,-10 13-15-16,-15 12 1 16,-13 10-12-16,-13 12 2 0,-11 8 4 15,-5 7 5-15,-12 3 5 16,-8 2-1-16,-8-1 1 16,-6-2 0-16,-3-2-1 15,0-6 1-15,0-3-5 0,4-7-9 16,5-6-55-16,8-5-53 15,7-4-70-15,9-8-160 16,7-9-390-16</inkml:trace>
  <inkml:trace contextRef="#ctx0" brushRef="#br0" timeOffset="73369.5381">14028 5063 292 0,'22'-3'414'0,"-14"3"-419"16,-10 0 123-16,-12 10 35 0,-7 0-100 16,-3 2-16-16,-5 3 6 15,-4 6-2-15,-4-1-12 16,0 4-3-16,3 2 0 16,4 2-2-16,8-1-13 15,9 0-4-15,12-3-4 0,8 0-3 16,16-5 3-16,9-5 3 15,7-3 13-15,7-5 12 16,1-3-16-16,1-3-11 16,-3-3-27-16,-3-5-36 15,-7-2-18-15,-6 0-28 0,-8-4-66 16,-5-2-113-16,-6-4-214 16</inkml:trace>
  <inkml:trace contextRef="#ctx0" brushRef="#br0" timeOffset="73726.0546">14038 5148 839 0,'-39'11'183'16,"0"2"-92"-16,4 3-37 15,8 1-45-15,10 3-9 16,8-5-1-16,10-2-17 16,10-3-55-16,13-6-20 15,11-4-11-15,6-1-17 0,8-6 13 16,1 1 18-16,2 0-40 15,-3 5 108-15,-6 1 35 16,-7 1 30-16,-8 8-35 16,-4 1 61-16,-9 3 44 0,-6 1-1 15,-7 3 11-15,-2 1-41 16,-11 1-13-16,-4-2 1 16,-3 0-12-16,1-6-16 15,0-2-15-15,6-6-1 16,8-5-2-16,5-9-7 15,16-8-9-15,15-5-2 0,12-4-1 16,13 0-6-16,8 2 5 16,3 2 3-16,-3 7-7 15,-6 1-127-15,-6 9-177 16,-8 1-112-16</inkml:trace>
  <inkml:trace contextRef="#ctx0" brushRef="#br0" timeOffset="74985.7617">15265 5336 604 0,'28'-19'139'15,"-1"-6"-28"-15,1 2-13 16,4-3-32-16,-1 1-3 16,-3-2 23-16,1-1-9 0,-4 3-19 15,-3 1-24-15,-5 4-15 16,-3 6-10-16,-5 4-5 16,-5 4-3-16,-3 6-4 15,-2 2-6-15,-5 12-5 0,-8 9 14 16,-7 10 1-1,-5 10 0-15,-5 12 1 0,-6 7 1 16,0 3-2-16,-3 5 1 16,0 2-1-16,-1-3 0 15,-2 0 0-15,-1-1 1 16,2-4 0-16,0-1 1 0,5-4-2 16,4-6 1-16,8-8 0 15,5-2-2-15,6-10 0 16,5-5 0-16,4-10 2 15,3-5-2-15,1-7 1 0,3-6-2 16,4-10 7-16,5-12 26 16,5-10-10-16,7-10-7 15,5-13-9-15,6-7 3 16,5-8 2-16,1-5-5 16,-3 1-3-16,-4 4-1 15,-6 11 1-15,-7 12-5 0,-6 10 0 16,-4 14 2-16,-5 9-2 15,-1 10-3-15,0 4-3 16,-1 1-19-16,2 12-3 16,1 2 23-16,5 2 6 15,2-3 1-15,7-3 1 0,9-10 3 16,7-5 6-16,10-16 14 16,10-7-3-16,5-10-9 15,4-7 3-15,1-3 8 16,-8 2-2-16,-7 1-10 15,-11 8-8-15,-10 6-2 16,-11 8 0-16,-11 6 0 0,-7 9-2 16,-5 6-4-16,-12 5-2 15,-7 13-3-15,-5 6 1 16,-1 6 6-16,1 7 3 16,5-2-3-16,9 2 1 0,9-5 0 15,5-6 0-15,13-6 0 16,11-9 2-16,9-9 4 15,10-4 2-15,12-11 3 16,8-13 5-16,5-4-7 16,4-5-3-16,-6 0 0 0,-9 1 3 15,-15 3-6-15,-13 2 0 16,-15 7-2-16,-17 0-1 16,-9 8-11-16,-13 3-11 15,-3 7 1-15,0 4 2 16,5 1 6-16,4 7 3 15,10 2 3-15,11 4 2 0,8 0-1 16,15 3 7-16,7-1 2 16,7 3 1-16,1 4 1 15,-5 2-3-15,-5 1 5 16,-12 4-2-16,-9 0 0 16,-12 1 6-16,-13-4-6 0,-7-1 3 15,-4-6-1-15,0-4-1 16,4-9-4-16,6-6 4 15,11-9 0-15,9-11-9 16,21-10-10-16,14-4 11 16,17-6 4-16,15 2 4 0,9 0 12 15,0 7 5-15,-1 5-31 16,-5 5-148-16,-6 4-67 16,-7 5-137-16,-5-1-334 15</inkml:trace>
  <inkml:trace contextRef="#ctx0" brushRef="#br0" timeOffset="76555.0187">17411 5086 669 0,'2'-2'93'0,"-1"-2"-10"0,-1 4 13 16,-1 1-50-16,1 8-35 16,1 3-1-16,0 3 19 15,1 6 9-15,-2 0-9 16,0-1-4-16,-1 2 13 16,0-3-10-16,-5 0-10 0,-2-5-8 15,-1 0 2-15,1-2-2 16,0-5-4-16,3-2 0 15,2-5 0-15,3-1 3 16,6-7-3-16,8-4-4 16,4-3-1-16,7-1 6 15,4 0 3-15,2 3 19 16,-1 6 19-16,-3 6-17 0,-3 2-28 16,-7 11-7-16,-6 5 1 15,-5 4 3-15,-5 2 5 16,-2-2 1-16,-2-2 0 15,-2-5-3-15,0-4 1 0,2-6-1 16,1-4-1-16,3-3 4 16,9-8 2-16,2-5-3 15,6-5-3-15,4 1-3 16,3 0 2-16,-2 5 2 16,-3 4 0-16,0 7-4 15,-6 4-4-15,-5 11-2 0,-6 2 1 16,0 3 4-16,-1 0 4 15,1-3-1-15,2-2-1 16,5-5-13-16,5-5-5 16,9-1 15-16,3-4 3 0,3-5 2 15,2-2-1-15,0 1 1 16,-2-2-3-16,-2 1 4 16,-3 1-3-16,-1 2 2 15,-2-1-4-15,-4 1 2 16,-4 1 3-16,-4 2-3 0,-4 2 3 15,-5 2-2-15,-3 1-3 16,-5 0-4-16,-6 1 4 16,-3 5-2-16,-2 3 3 15,1 2 1-15,2 0-2 16,3 0 0-16,5-1 2 16,4 2-4-16,3-6 4 0,6 1-2 15,9-4 4-15,6-1 5 16,11-2-2-16,5 0-1 15,3 1 0-15,0 1-3 16,1 4-1-16,-7 0 0 16,-5 5-2-16,-10-1 2 0,-5 1-4 15,-9 2-1-15,-3 0 0 16,-7-3 8-16,-7 1 0 16,0-2 1-16,-1-5-1 15,2-1-3-15,5-3-16 0,6 0 5 16,3-9 0-16,12-2 2 15,5 1 5-15,6 0 3 16,4 3 0-16,1 4 7 16,-3 3-1-16,0 0-6 15,-5 2 1-15,-2 4 0 16,-2-1-1-16,-3-2 2 0,-1 2-1 16,4-3 3-16,-2 0-4 15,3-2 3-15,-1 0-16 16,2 0-12-16,1-3 6 15,-4 1-5-15,1-2-34 16,-2 1 7-16,-1-1-8 0,0-2-25 16,-1 3-29-16,-1-1-74 15,-3-3-149-15</inkml:trace>
  <inkml:trace contextRef="#ctx0" brushRef="#br0" timeOffset="78268.7177">19276 5216 405 0,'9'-7'313'0,"-2"1"-295"15,-4 1-16-15,-3 2 65 16,-1 3 23-16,-4 0-63 16,-6 0-5-16,-4 0 20 0,-6 4 18 15,-3 6-17-15,-3 1-11 16,-1 3 2-16,0 3-19 16,4 3-4-16,1 1-1 15,7 1 1-15,8 0-5 16,7 2 2-16,6-3-2 15,12-1 5-15,11-3 20 0,8-3 8 16,8-4 1-16,8-4-8 16,2-5-11-16,4-1-12 15,-3-1-5-15,0-5 2 16,-4-2-8-16,-6-1 2 16,-5-2 4-16,-9 2-4 0,-11 2 1 15,-6 1 1-15,-10 2-3 16,-4 4-8-16,-11 0 0 15,-5 6 3-15,-4 4 4 16,-1 1 0-16,3 2 2 0,4-2 1 16,5 3 0-16,8-2-1 15,4-2 3-15,14 0 2 16,10-3 4-16,9 0 5 16,7-3 4-16,6-1-9 15,5-3-2-15,-1 0-3 16,2 0-2-16,-3-3 1 0,-5 0-3 15,1 0 1-15,-8 2-1 16,-3-3-1-16,-6 4 0 16,-8-3-16-16,-3 3-2 15,-7-3 12-15,-4 3 7 16,-4-1-1-16,-2 0 3 0,-1-1-3 16,-4-1-1-16,1 0 0 15,-1-1 1-15,-3-1 0 16,0-1 1-16,1 1 1 15,-1-3-1-15,-1 5-1 16,-4-4-1-16,0 3-2 0,-3-2-3 16,-1 3-6-16,1 1 9 15,0 0 2-15,2 0-1 16,1 2 4-16,4 0-3 16,1 0-2-16,1 0 3 15,1 0-1-15,1 0 0 16,2 2 1-16,-1-1 0 0,0-1 1 15,1 1-2-15,-2 0 4 16,0 0-4-16,1-1 3 16,1 0-1-16,0 0 2 15,0 0 4-15,1 0-3 16,-1 0-1-16,0 0-1 0,0 0 0 16,0 0 0-16,-1 0 1 15,1 0-2-15,0 0 1 16,0 0-1-16,0 0 1 15,0 0 1-15,0 0-1 16,-1 0 0-16,0 0 0 0,1-2-1 16,0 1 0-16,-2 1 0 15,2-1 0-15,-2-1-1 16,2 0 1-16,-4 2 0 16,1-1 0-16,-3-1 2 15,0-1-2-15,-1 1 1 0,-1-2-1 16,-3 1 1-16,0-1 0 15,-3 1-1-15,-3 0 0 16,-3 2 0-16,-1 1 1 16,-5-3 1-16,1 3 4 15,-2 0 8-15,-2 0-1 0,3 4-7 16,1 2 1-16,-2 3-4 16,3 0-3-16,0 1 1 15,5 3-1-15,0 0 1 16,5 1 8-16,5 2 4 15,7-2 0-15,5 1-3 0,14 1 8 16,12-2 13-16,8 1-8 16,10-1-9-16,4-3-5 15,1 0-8-15,-5 1-5 16,-1-2-30-16,-7 0-6 16,-3-2-21-16,-5 1-65 0,-2-4-175 15,-4-3-400-15</inkml:trace>
  <inkml:trace contextRef="#ctx0" brushRef="#br0" timeOffset="81952.0129">6681 6492 625 0,'0'2'13'16,"-4"7"-19"-16,2 1 49 16,0 4 18-16,1 3-19 0,1 6-13 15,0 2 25-15,0 5 6 16,0 1-13-16,0 1-7 15,-3 3-16-15,-4 1-6 16,0-1 8-16,-2-1 2 16,0 0-5-16,0-1-4 0,2 0-2 15,2-1 8-15,2-3-1 16,3-2-8-16,0 0-4 16,4-6-3-16,5-1-3 15,3-4 6-15,5-4 1 16,3-3 6-16,4 1 3 0,6-7 1 15,7-2-3-15,8-1 4 16,9-4 10-16,6-6-2 16,7 1 5-16,2-3-8 15,2 3-11-15,-2 1-12 16,-5 2-3-16,-4-1-2 16,-5 3-1-16,-5 2 1 0,-3 2-1 15,-5 0-8-15,-3 0-3 16,-5 0 3-16,-4 4-2 15,-8 2-20-15,-5 3-22 16,-7-1-43-16,-7 1-42 16,-3 1-32-16,-9-6-71 0,-6-2-80 15</inkml:trace>
  <inkml:trace contextRef="#ctx0" brushRef="#br0" timeOffset="82238.8766">7601 6857 738 0,'33'0'90'15,"5"2"27"-15,3 10-3 16,3 5-39-16,-3 4-38 0,0 2 17 16,-7 4 6-16,-3 0-20 15,-6 0-18-15,-8 1-7 16,-10 5-6-16,-7 4 10 15,-16 5 19-15,-14 2 6 16,-9 3-7-16,-8 1-8 0,-1-4-9 16,0-2-14-16,4-7-3 15,6-6-2-15,6-5-26 16,8-8-29-16,6-2-27 16,5-7-42-16,6-3-86 15,2-4-126-15,3 0-239 0</inkml:trace>
  <inkml:trace contextRef="#ctx0" brushRef="#br0" timeOffset="93588.8345">9628 6759 592 0,'-4'-6'63'15,"-2"-1"25"-15,0 0 31 16,1-1-14-16,0 2-29 16,-1 0-22-16,-2 3-8 15,0 0-14-15,-2 3-12 16,-2 0-9-16,-1 3-7 0,-2 3-2 16,-3 1 1-16,4 0 2 15,-2 3 1-15,3-3 0 16,0 0 3-16,4-1 2 15,3-1 2-15,1-3-2 16,1 1-3-16,2-2-1 16,2-1 5-16,0 0 1 0,-1 0 1 15,0 0-3-15,1 0 2 16,0 0-1-16,-1 0-6 16,0 0-2-16,0 0-4 15,-1 1-2-15,0-1-1 16,0 1 4-16,1 0-1 0,-2 0-1 15,2 2 2-15,0-3-1 16,0 0 0-16,-1 2 0 16,0-2 0-16,-2 2 1 15,3 0 1-15,-2-1-2 0,0-1 3 16,1 0-2-16,0 1-2 16,1 0 3-16,0-1-2 15,-2 1-1-15,2 2 2 16,-2-3-2-16,-2 3-1 15,-1 1 1-15,0 1 0 16,-1-3-2-16,0 2 8 0,0-1-4 16,1 1 0-16,2-3-3 15,0 3 5-15,1-3-4 16,1 1 1-16,-2-1-4 16,3 2 5-16,-2 1-3 15,-1-1-1-15,-3 3 5 0,0 1-2 16,-2 0 2-16,1 4-3 15,-5-1 1-15,3 0-2 16,-2 1 5-16,2-1-3 16,1 2-1-16,-2 1 1 15,2-1-1-15,0 5 2 0,-2 0-1 16,0 2 4-16,1 2 0 16,3 2 0-16,0-3-1 15,4-2-5-15,2 0 3 16,1-4-3-16,3-2 4 15,4-3-2-15,1-2 2 0,1-3 1 16,4-4 7-16,-1 0 9 16,2-7 1-16,2 0-2 15,0-6-1-15,4 0-8 16,1-2-7-16,-1-1 0 16,0-3 2-16,1 0-2 15,-2-2-1-15,-3 2 1 0,-3 1-2 16,-2-1 4-16,-3 1-2 15,-4 0 1-15,-2 0 0 16,-2 1-2-16,0 0 4 16,0 3-5-16,0 1 4 15,-3 3-4-15,2 3 0 0,-1 4 0 16,2 2-1-16,-2 1 7 16,1 0-6-16,-1 3-4 15,-1 8-1-15,0 4 4 16,0 7 0-16,1 4-1 15,1 5 3-15,1 3-1 0,0 0 6 16,6-1-1-16,1-2 4 16,3-4-3-16,4-4-2 15,2-2 0-15,4-7 1 16,1-5-2-16,4-4 6 16,4-3 0-16,1-2 0 0,3-9-2 15,0-4 3-15,3-4-5 16,2-3 4-16,0-5 2 15,2 0-5-15,0-3-3 16,0 3-1-16,-3 0 0 0,-3 3-3 16,-4 3 2-16,-4 4 0 15,-3 1-1-15,-5 5 0 16,-3 1-1-16,-3 2-1 16,-1 3-2-16,-4 2-2 15,-2 1 1-15,0 0 3 0,-2 0-2 16,1 0 2-16,-1 2-1 15,-1 0 2-15,1-1 2 16,-3 1-1-16,2-2 0 16,-2 0 1-16,0 0-1 15,0 0 1-15,0 0 0 16,0 0 0-16,0 0 1 0,0 0 0 16,0 0-3-16,0 1 0 15,0-1-1-15,0 0-2 16,-1 0-4-16,-3 0-1 15,-1 3 6-15,-1 0 3 16,0 1 0-16,-4 0 1 0,-1 1 0 16,-1 1-1-16,-1 0 0 15,-1 1 0-15,-1 1 0 16,1 0 0-16,0 1-1 16,-2-1 1-16,1 4 0 15,-2-1-1-15,3-1 2 16,1-2 0-16,1 1-1 0,2-2 0 15,4 1-1-15,1-2 1 16,1 1-2-16,0 2 2 16,1 0 1-16,-2 0-1 15,-1 4 1-15,0-2 0 0,3 1-1 16,0-2 1-16,1 0-1 16,2 1-1-16,0-4 0 15,2 0 3-15,3 0 2 16,2 0 0-16,1 2-1 15,-1-5 2-15,0 2-4 0,2-3 2 16,2 0 2-16,-1-3-1 16,5 0 0-16,1-4 0 15,7-5-1-15,1-3 0 16,-1-2 0-16,6 0-2 16,-1-4 0-16,1 1 0 15,-2 1 0-15,2-1 0 0,0 0 2 16,1 1-3-16,1-4 0 15,0 5 0-15,-1 2 0 16,-2-1-1-16,-4 5-1 16,-4 3 1-16,-6 2-1 15,-5 1-1-15,-2 1 1 0,-3 2 3 16,-2-1-1-16,0 0 1 16,2 1 0-16,-2-1-1 15,0-2-3-15,-1 3-2 16,0-2 0-16,0 1 1 15,-1 0 2-15,0 1-2 16,0 0 0-16,-1 0 0 0,-5 0 6 16,-1 0-1-16,-1 4 0 15,-2-1-1-15,-4 1 1 16,-1 3-3-16,-6 3 2 16,-3 4-1-16,-4 2 0 15,-3 1 1-15,-2 4 1 0,0 2-1 16,3 2-1-16,4-2 1 15,6 0-2-15,4 0 0 16,6-2 0-16,7-7 1 16,3 0 0-16,2-3 1 15,9-2 0-15,6-3 0 0,1-3 1 16,5-3 2-16,2 0-1 16,1-1 0-16,0-8 0 15,2-1 0-15,2-4 1 16,4-2 6-16,1-4-4 0,2-1-2 15,1-1-2-15,0 0-1 16,-3 2 0-16,-4 0 0 16,-7 2 1-16,-2 6 2 15,-6-1-6-15,-5 5 4 16,-3 1-2-16,-4 2 1 16,-3 2 0-16,0 1-4 0,-1 2-3 15,0 0-3-15,-4 3-6 16,-3 4 3-16,-2 4 8 15,-3 4 0-15,0 3 3 16,0 2-1-16,0 1 0 0,2 0-1 16,3-2 2-16,3-4 1 15,2-2-2-15,2-3 0 16,0-4 2-16,4-2 0 16,0-1-1-16,3-3 1 15,3-4 5-15,3-3-1 16,1-3 1-16,3-3-2 0,1-3-1 15,0-1 1-15,-1 0 0 16,-1-1 1-16,-3 2 1 16,-1 2 3-16,-2 3-2 15,-4 2-2-15,-3 3-3 16,-1 5-1-16,-1 1-1 0,-1 0-4 16,0 8-8-16,-5 5 9 15,0 0 4-15,-1 4 2 16,-2 3-1-16,3-4 1 15,1-1-1-15,4-2 0 16,0-3 0-16,6-6 0 16,6 1 0-16,2-5 2 0,5 0 3 15,3-6-2-15,0-3 0 16,4-2 1-16,0-3-3 16,-2 1 2-16,-1 3 2 15,-4 4 2-15,-3 3-3 16,-5 3-6-16,-3 9-4 0,-1 2 3 15,-2 5 1-15,-2 2-1 16,-1 2 3-16,-2-1 0 16,0-1 0-16,0-1 0 15,-5-1 1-15,1-4 0 16,-3-1 0-16,2-4-3 0,1 0-1 16,0-4 0-16,2-2-2 15,2-1 5-15,0-1 1 16,6-5-4-16,3-3-5 15,10-2 6-15,6-3 1 0,5 0 0 16,6-3 0-16,2 3 1 16,5-4 0-16,-2 3 2 15,1 2 5-15,-1-2 4 16,-3 3-5-16,-1-1-3 16,-5 5-3-16,-3-2 0 15,-8 3 0-15,-6 3 0 0,-6-1 0 16,-4 4 2-16,-5 1-3 15,-2 0 3-15,-7 0-4 16,-1 4 0-16,-3 2 1 16,-3 5-1-16,1-1-9 15,-1 0 4-15,3 0 2 0,3 0 3 16,2-2 0-16,3-1 1 16,5-2-1-16,0-4-5 15,9-1-1-15,5 0 4 16,2-7 2-16,6 0 1 15,0-3-1-15,-2 4 2 0,0 1 0 16,-2 5-1-16,-6 0-1 16,-4 6-5-16,-3 4 3 15,-1 2 1-15,-2 1 3 16,-1-2 2-16,1-2-1 16,-1-4 0-16,5 1 2 0,1-6 0 15,3 0 2-15,1 0 0 16,0 0-2-16,-1-3 0 15,0 0 1-15,-3 2-1 16,-2-1-2-16,1 0 1 16,-3 1-1-16,2-3 1 0,0 1 2 15,1-4-1-15,0-1-1 16,2 1-1-16,0 0-1 16,-3 0 0-16,1 1 0 15,-3 2 0-15,0 2 0 16,-2 1 1-16,0 0 1 15,0 0-2-15,-1 1 0 0,1 0-2 16,-1-1-9-16,0 1-5 16,0 0 6-16,0 0 6 15,0 0 0-15,0 0 3 16,0 0 2-16,0 0 0 16,0 0 1-16,0 0-2 0,0 0 2 15,0-1 0-15,0 1-1 16,1 0 0-16,-1 0 0 15,0 0 1-15,0-1-1 16,0 1 0-16,0 0 2 0,0-2-2 16,0 0-1-1,1 1 1-15,0-1-1 0,2 1 1 16,-2-2-1-16,0 1-1 16,0 0 1-16,0-1 0 15,0 0 1-15,-1 0 1 16,0 0-1-16,0-2 1 0,0 3 0 15,0-2 3-15,-1 0 1 16,0 0-3-16,0 1-1 16,-1 0-1-16,-4-1-2 15,1 2-1-15,-2 1-1 16,-3-3 1-16,-3 4 1 0,-1 0 1 16,-3 0 2-16,0 0 2 15,-2 2-1-15,4 2-1 16,-3 1 0-16,2 2-4 15,2 2 1-15,0 0 1 16,1 1-1-16,1 2 1 16,-1 0-1-16,1 4 1 0,2 0-1 15,0 2 1-15,1 3-1 16,2-1 0-16,3-1 2 16,3-1-1-16,1-2 1 15,0-2 2-15,5-1 1 16,2-6 2-16,2-1 4 0,3-4 3 15,0-2-1-15,3-2 0 16,2-7 0-16,3-3-3 16,2-4-5-16,2-1 6 15,1-3-2-15,1-1-6 0,-4 1 5 16,-4 0-5-16,-3 4 0 16,-6 6-1-16,-3 3 0 15,-3 7-4-15,-1 0-5 16,-2 10-8-16,-2 7 7 15,-2 0 6-15,-1 5 2 16,0 1 1-16,2-1 0 0,2-4 1 16,1-3-1-16,3-3 0 15,5-6 1-15,4-2 2 16,3-2 1-16,2-2-1 16,4-2 1-16,2-3-2 15,2-4 0-15,2-2-1 0,-1 1-1 16,2-4 1-16,1-1-1 15,-3-2 0-15,0 0 0 16,-6 2-1-16,-2-1 0 16,-5-1 0-16,-4 6-3 0,-2 1-3 15,-3 3-1-15,-2 2-2 16,-2 2-1-16,1 2 1 16,-1 1 2-16,0 0 0 15,0 0 2-15,0 0 1 16,0 0-1-16,0 0 3 15,-1 4 1-15,-1-2 0 0,1 3 2 16,-2 0-1-16,1-1 1 16,1-1 1-16,-1 0-2 15,2-3 2-15,0 1 0 16,0-1 0-16,0 0 1 16,0 0 0-16,0 0 0 0,0 0-1 15,0 0 2-15,0 0-3 16,0 0 2-16,0 2-6 15,0-1 1-15,0-1 0 16,0 0 2-16,0 0 0 16,0 1 2-16,0 1 0 15,0-2-1-15,0 0 0 0,0 0-1 16,-2 1 1-16,2 1 1 16,-1-1-2-16,0-1 2 15,-1 2-1-15,1-2 1 16,0 1 0-16,-1 1-1 15,-1 0 1-15,2-2-2 0,-2 2 1 16,1-1 0-16,-1 0 0 16,1 0 0-16,0 1 1 15,1 1-1-15,-1-2-1 16,-1 0 2-16,1 3-1 0,-1-1-1 16,-1 1 2-16,-2 2-2 15,1 1 0-15,-1 3 0 16,0 1-2-16,0 2 2 15,-2 1 1-15,2 3 1 16,1 0-2-16,1-1 1 16,1-2 0-16,2-3-1 0,1-1 2 15,1 0-1-15,5-5 3 16,2 0 3-16,4-2 1 16,0-3-2-16,2 0 7 15,3-3-2-15,2-4-2 16,2-4-2-16,4-5 1 0,2-2-6 15,2-1 2-15,-2-4-1 16,-2 0-1-16,-3 1 2 16,-2 1-3-16,-5 4 1 15,-5 5-7-15,-4 5-2 16,-3 4 2-16,-3 3-3 0,0 8-9 16,-6 4 7-16,0-2 7 15,0 5 5-15,1-4-1 16,1-1 1-16,4-5-1 15,0-2-1-15,9-3-1 16,2 0 4-16,3-3 0 0,4 2 0 16,2 1-2-16,1 0-3 15,0 11-4-15,0 8 1 16,-4 5 3-16,-1 7 3 16,-7 3 1-16,-4 4 1 15,-5-1-2-15,-2 2 6 16,-8 1 1-16,-6-1-3 0,-6 1 0 15,-7 0-2-15,-4 0 0 16,-8 1 2-16,-1-2 0 16,-4 0-3-16,3-2-1 15,0-3 1-15,4-4 0 0,6-6-14 16,8-10-16-16,8-10 2 16,9-5 1-16,8-19 0 15,10-9-10-15,17-11 29 16,15-7 9-16,16-8 14 15,15-3-3-15,17-3 5 0,4 2 6 16,3 5-11-16,-7 7-7 16,-6 7-27-16,-9 9-209 15,-9 3-106-15,-10 6-100 16</inkml:trace>
  <inkml:trace contextRef="#ctx0" brushRef="#br0" timeOffset="94185.1871">13823 7409 720 0,'7'26'118'15,"-1"11"-109"-15,3 8 60 16,-4 5 46-16,-2 4-32 0,-4-5-9 16,-12-1 10-16,-9-6-10 15,-13 1-10-15,-15-2-27 16,-10 0-22-16,-13 2-7 15,-12-2-5-15,-9 0 0 16,-6-4-44-16,-8-3-108 0,-3-8-147 16,-5-2-456-16</inkml:trace>
  <inkml:trace contextRef="#ctx0" brushRef="#br0" timeOffset="95272.8931">15493 7621 674 0,'-2'0'147'0,"0"0"19"16,0-10-44-16,1-2-17 0,0-8-42 16,1-5-19-16,-2-5-2 15,1-6-7-15,-2-6-6 16,-1-7-12-16,-4-6-10 16,-1-4-4-16,-1-2 1 15,-2-2-2-15,3 5-7 16,1 9-2-16,3 8 11 0,3 9-2 15,5 6 3-15,8 5 5 16,8 2-3-16,11 0 4 16,10-1 6-16,10 3 6 15,7 1 3-15,6 3 1 16,4 2-15-16,-3 4-8 0,-5 4 0 16,-7 3-4-16,-5 2-1 15,-9 6-13-15,-7 3-19 16,-5 2-13-16,-10 1-25 15,-5 3-38-15,-11-1-67 16,-7 1-71-16,-15 0-160 0</inkml:trace>
  <inkml:trace contextRef="#ctx0" brushRef="#br0" timeOffset="95470.0184">15572 7121 748 0,'12'4'178'15,"17"-3"-85"-15,14-1 76 16,14 0-9-16,6-2-56 16,6 0-55-16,-4 2-32 0,-3 0-54 15,-10 6-111-15,-5 5-99 16,-9 3-107-16,-6-1-343 16</inkml:trace>
  <inkml:trace contextRef="#ctx0" brushRef="#br0" timeOffset="97424.0791">2390 8856 710 0,'0'-2'24'0,"0"-1"-27"16,0 3 4-16,0-2 25 16,0 2 46-16,0 0-36 15,-2 6-5-15,2 2 4 16,-2 5 8-16,1 4 4 16,0 6-8-16,-2 4 5 0,1 6-6 15,-3 6-11-15,-4 5-8 16,-5 4-7-16,-1 3-6 15,-3 2-1-15,0 0-1 16,1-2 5-16,6-3 3 16,4-3 7-16,7-6-1 0,2-4-5 15,13-7 0-15,12-6-7 16,9-8 15-16,12-6 11 16,14-5 1-16,9-9 0 15,6-8-6-15,3-3-7 16,0 0-8-16,-6 1-3 15,-8 3-7-15,-9 3-2 0,-8 7 0 16,-15 3-6-16,-7 0-27 16,-12 5-83-16,-6 1-120 15,-9-2-190-15</inkml:trace>
  <inkml:trace contextRef="#ctx0" brushRef="#br0" timeOffset="97706.0871">3027 9375 884 0,'44'6'90'0,"1"5"20"16,0 3 11-16,-1 4-17 16,-5 0-44-16,-9 3-39 15,-11 4 7-15,-12 4 3 0,-7 3 1 16,-13 2-6-16,-11 5-7 15,-9 2-3-15,-4 2-4 16,-1-2-6-16,3-4-2 16,7-4-14-16,3-6-52 15,9-6-39-15,10-7-75 16,6-6-158-16,6-6-439 0</inkml:trace>
  <inkml:trace contextRef="#ctx0" brushRef="#br0" timeOffset="100794.42">4080 9424 597 0,'-7'-6'64'16,"6"1"-6"-16,1 1 6 16,10-1-11-16,3 0 9 15,10-1 13-15,5 0 5 16,7 1-5-16,4 2-9 15,-3 3-12-15,-1 0-15 0,-5 8-9 16,-6 4-3-16,-7 2-4 16,-9 5-4-16,-7 3-2 15,-1 4-7-15,-12 2 0 16,-3 4-3-16,-1 2-2 16,-6 2-3-16,3 0 0 0,3 0-1 15,3-1 4-15,6-5 3 16,7-3-3-16,0-8-1 15,15-5 2-15,2-9 3 16,8-5 1-16,4-7 0 16,7-10 0-16,3-7-2 15,2-7 0-15,1-3-5 0,0-5 1 16,0-2 2-16,-5-3 0 16,-3-2-6-16,-4 5 4 15,-7 7-2-15,-5 9-2 16,-6 8-1-16,-7 11 1 0,-5 7-5 15,-1 13-12-15,-7 9 9 16,-2 7 11-16,1 4-1 16,1 4-2-16,3-1 0 15,5-2 0-15,5-6 5 16,10-7-3-16,9-9 0 16,3-5 1-16,7-6 5 0,4-8 5 15,5-9-2-15,1-5 1 16,3-2-4-16,-2 1 4 15,0 1 4-15,-5 6-4 16,-1 5-6-16,-6 6-4 0,-5 5-4 16,-3 5 0-16,-5 5 1 15,-5 5-7-15,-8 1-3 16,-3 2 4-16,-4 2 10 16,0-2-1-16,-5 0 1 15,-3-2 0-15,-2-1 0 16,-3-3-2-16,-2-2-3 0,-7-2 1 15,-1-3-3-15,-5-1-3 16,-4 0-3-16,0-3 0 16,1-2-6-16,1 1 4 15,7-2 6-15,3 3 0 16,6-3-2-16,7-2 3 0,1 1 3 16,4 0-1-16,2 0-6 15,4-1 1-15,5 0 2 16,6 0 3-16,6-1 3 15,0 0 0-15,7-3 0 16,1 1 2-16,4-2-3 0,3 0 3 16,1-5 2-16,3-2 0 15,1-1 2-15,4-2-5 16,-2-2 2-16,0 1-3 16,-3-1 1-16,-3 1 0 15,-7 5 0-15,-4 0 0 0,-6 1 0 16,-6 3 1-16,-5 3 6 15,-5 2 3-15,-3 3-4 16,-1-1-4-16,0 3-13 16,-5 5 0-16,-1 4 2 15,0 4 5-15,-1 2 3 0,-1 2 0 16,4 2 0-16,2-1-1 16,2-1 1-16,0-1 0 15,4-4 0-15,3-6 1 16,3-3 0-16,2-3 6 15,2-6 6-15,5-7-4 0,1-3-5 16,7-3-4-16,-1-4 2 16,0 2-2-16,0 2 1 15,-3 4-1-15,-5 3 0 16,-5 5-2-16,-6 4-2 16,-1 4-4-16,-4 9 3 0,-2 2 3 15,0 3 2-15,0 2 1 16,-2-1 0-16,2-1 1 15,0-4-2-15,0-2-1 16,2-1 3-16,4-3-2 16,3 2-1-16,1-6 1 15,2 3 1-15,5-4 1 0,0 2-1 16,5-3 0-16,-1-7 1 16,3-2-1-16,2-3 1 15,-3-1 0-15,-1-1 0 16,-2 1 5-16,-2 0 8 15,-5 5-8-15,-6-1-8 0,-1 6 2 16,-5 1-5-16,-1 6-7 16,-5 6-10-16,-3 4 21 15,-4 5-5-15,-1 5 3 16,0-2 3-16,1 2-2 16,5-5 0-16,2-3 4 0,4-4-6 15,2-7 0-15,8-3-4 16,5-1 8-16,2-2 5 15,6-3-1-15,0 1-2 16,4 3 9-16,-1-1 5 16,1 2-12-16,-1 4-3 0,-4-1-1 15,0-2 0-15,-3-1 0 16,0-4 3-16,0-8 3 16,4-5-2-16,1-5-1 15,0-6-4-15,5-3 2 16,0-7-2-16,1-1 2 0,0-11-1 15,1-3-1-15,0-8-1 16,-1-3-14-16,-1 3 1 16,-3 2 1-16,-5 6 10 15,-1 9 2-15,-5 10 0 16,-4 9-1-16,-4 9 2 0,-4 7-2 16,-2 8-12-16,-6 9-15 15,-8 12 16-15,-2 11 10 16,-4 11 0-16,-2 12 2 15,2 6 1-15,0 3-1 16,7 0-1-16,2-3 1 0,10-8 3 16,1-11-2-16,9-8 2 15,6-12-1-15,6-9-3 16,7-9 7-16,5-9 12 16,8-14 4-16,2-13-1 15,10-10-6-15,0-9-8 0,2-11-4 16,-1-3 3-16,-3-3 4 15,-7 0-2-15,-9 7-2 16,-11 8 0-16,-8 14-4 16,-8 11-4-16,-8 14-3 15,-1 10-2-15,-8 4 3 0,-5 13-9 16,-4 5-4-16,-2 6 10 16,0 8 3-16,-2 3 3 15,5 6 2-15,1-1-1 16,3 3 0-16,3-2 0 15,2-3 2-15,1 0-1 16,0-2-3-16,2-5-3 0,-1-4 2 16,2-2 2-16,2-6 2 15,0-4-1-15,1-3 1 16,1-3-1-16,0-2 0 16,0 0-1-16,2-1 3 15,1-1 1-15,-1-2-2 0,0 2 1 16,0-1 0-16,0-3-1 15,-2 0 1-15,2-1 0 16,-1 2-1-16,1-1-1 16,-1 1 1-16,0-1 2 15,1-1-3-15,0 3 1 0,1-1 1 16,-3-2-1-16,2 1 2 16,-2 1-2-16,1-2 1 15,-1 1 0-15,1-1 0 16,-1 1-1-16,1 1 1 15,0-2-1-15,1 2 2 0,-1 1 1 16,0-1 0-16,3 1-2 16,-3 0 1-16,0 2-2 15,0-3 1-15,0 1 0 16,0-2 0-16,-1 0-1 16,2 1 1-16,-1-1 1 15,1 1 3-15,2-1 4 0,1-1 3 16,1 3-2-16,2-3-2 15,0 0-4-15,1 1-2 16,-2-1-2-16,1-1 1 16,-1 1 0-16,3-3 1 15,-2 2-1-15,1-4 0 0,1 1 0 16,1-2 0-16,-1 1 0 16,2 0-1-16,-3 0 1 15,-1 1-2-15,-3 1 2 16,2-2-1-16,-2 2 1 15,0-1 1-15,0-1-1 0,-1-3 1 16,5 0-1-16,-1-1 0 16,-1 1-1-16,0-3 0 15,0 3 0-15,-1 2-1 16,-3 1 1-16,-1 5 0 16,-1-2 0-16,-1 2 0 0,0-1 1 15,0 1 0-15,0-1 1 16,0-1 0-16,0 2-3 15,0-1 1-15,0 1 0 16,0 0 0-16,0 0 1 16,0 0-4-16,0 1 2 0,0 1-2 15,0-1-4-15,0 5-2 16,-2 3 6-16,-1 4 2 16,1 2 1-16,-1 1 0 15,2 0 0-15,1-1 0 16,1-5-1-16,6-7 1 0,3 1-1 15,4-9 0-15,6-6 7 16,5-3-2-16,2-5-3 16,2 2 1-16,1 1-2 15,-5 5 0-15,-2 6-4 16,-4 8-1-16,-6 9-2 16,-4 13 2-16,-8 7 3 0,-1 9 1 15,-12 5 1-15,-6 4 1 16,-7 3-2-16,-6 1-2 15,-6 2-1-15,-6 3 5 16,-6 3 2-16,-4 0 0 0,-2-2 8 16,6-9-3-16,7-8-5 15,11-14 0-15,11-13-29 16,10-15-21-16,10-15-4 16,10-15 2-16,11-14 31 15,12-8 14-15,13-11-2 16,16-1 3-16,6 0 3 0,7 5-1 15,2 10-4-15,-4 10-242 16,-4 6-230-16,-11 5-80 16</inkml:trace>
  <inkml:trace contextRef="#ctx0" brushRef="#br0" timeOffset="101922.0921">9224 9149 782 0,'4'-23'66'0,"-2"3"-18"0,0 5 27 16,-1 3-2-16,0 4-20 16,-1 6-2-16,0 2-5 15,0 10-31-15,-1 10-14 16,0 6 3-16,-1 12 7 16,0 12 16-16,-1 7-5 0,-4 5-8 15,-2 5 3-15,-1 1 11 16,-5-3 3-16,0-2-16 15,2-7-9-15,4-7-1 16,5-9-2-16,4-10-1 16,12-10-1-16,10-10-4 0,9-9 12 15,6-7 10-15,8-13 10 16,-1-6-4-16,4-5-3 16,-4-5 8-16,-5-2 3 15,-6 1-10-15,-9 2-9 16,-9 2-6-16,-12 3-2 0,-5 4-3 15,-14 3-2-15,-4 1-2 16,-5 6-7-16,0 4-1 16,0 5-2-16,5 6 3 15,2 0 0-15,7 6-2 16,8 2 1-16,3 0 7 0,12-5-5 16,11-3 1-16,6-11 16 15,7-11 8-15,3-9 0 16,2-9-4-16,-1-5-5 15,-5-3-2-15,-8-2 0 16,-9 0 11-16,-9 5 1 16,-10 3-2-16,-16 5-9 0,-11 9-6 15,-9 8-4-15,-9 9 0 16,-5 11-3-16,-2 9-5 16,-3 16-8-16,5 8-17 15,9 5-22-15,11 2-28 16,18 2-49-16,13 1-64 0,16-8-74 15,13-2-147-15</inkml:trace>
  <inkml:trace contextRef="#ctx0" brushRef="#br0" timeOffset="102282.0887">10147 9569 685 0,'-13'-8'79'15,"-1"-2"-2"-15,0-1 53 16,1 2-24-16,-3 0-36 16,1 4-9-16,-3 2 10 15,-2 3-30-15,-6 7-21 0,-1 7 2 16,-1 5 12-16,3 6-1 15,2 5-10-15,8 1-8 16,9 4-6-16,6-2-3 16,13-1 3-16,10-6-1 15,9-4 1-15,5-4 6 0,3-6-2 16,0-2-3-16,-2-6-5 16,-5-1-4-16,-5-3-33 15,-4-3-26-15,-4-4-21 16,-3-4-39-16,-4-4-45 15,-1-5-100-15,-5-2-149 0</inkml:trace>
  <inkml:trace contextRef="#ctx0" brushRef="#br0" timeOffset="102487.2197">10219 9551 955 0,'-16'-2'110'0,"-2"0"-27"15,-3 9-33-15,-2 7-13 16,-2 6 1-16,0 7 3 15,1 1-19-15,6 0-13 16,6 1-6-16,5-5-2 16,7-4-16-16,9-7-42 0,11-2-31 15,6-9-20-15,8-4-30 16,6-6-53-16,7-6-66 16,1-6-165-16</inkml:trace>
  <inkml:trace contextRef="#ctx0" brushRef="#br0" timeOffset="102768.9694">10523 9578 396 0,'3'-16'375'0,"-4"0"-182"16,-9 2-26-16,-6 6-41 15,-3-1-58-15,-1 6-29 16,-2 3-10-16,4 3-14 16,5 6-6-16,8 4-6 0,5 4-6 15,10 3-2-15,10 1 1 16,6 4 4-16,2 4 8 15,0-2 9-15,-3 4-4 16,-3-1-2-16,-7-2 9 0,-7 1-2 16,-7-5-4-1,-1-3 4-15,-12-3 3 0,-3-3-7 16,-6-5-4-16,-1-4-3 16,-5-4-2-16,0-4-8 15,-2-3-49-15,2-4-37 16,3-3-25-16,3-4-74 0,6 2-90 15,4-3-193-15</inkml:trace>
  <inkml:trace contextRef="#ctx0" brushRef="#br0" timeOffset="103356.7729">10987 8981 478 0,'-2'-2'222'0,"-1"5"-178"16,-1 18 39-16,-1 13 29 15,0 9-26-15,2 11-5 16,2 11-16-16,1 4-18 15,0 1-7-15,1 0-13 16,0-3 2-16,-1 0-5 0,0-4-4 16,-7-6 3-16,-1-6 8 15,-1-7-8-15,2-7-14 16,2-10-6-16,3-8-2 16,0-8-12-16,2-8-29 15,0-4-37-15,-1-12-20 0,-2-6-50 16,-6-7-5-16,-2-7-35 15,-3-4 62-15,-3 0 100 16,3 5 64-16,2 4 65 16,6 7 66-16,6 7-38 15,11 4-35-15,13 5-37 0,12 1-2 16,9 1-9-16,9 0-5 16,3 2-39-16,4 2-62 15,-1 2-62-15,1 1-95 16,-1-1-341-16</inkml:trace>
  <inkml:trace contextRef="#ctx0" brushRef="#br0" timeOffset="105085.9951">13327 9632 374 0,'5'18'116'0,"1"3"-145"15,0 4 42-15,-2 5 73 16,-2 8-22-16,-6 3 18 15,-6 3-20-15,-3-3 36 16,-2 2-8-16,1-1-66 16,-1-2-21-16,4 0-5 0,-2-1-4 15,0-1 6-15,0-1 1 16,-2-2 0-16,0-1 0 16,-1-3-1-16,2-3 3 15,-2-5 0-15,4-3-5 16,0-4 5-16,1-1-3 0,3-4-6 15,-3 0-6-15,3-1 10 16,0-3 3-16,2-3 0 16,1-1 7-16,-1-3 8 15,4-5 6-15,0-7-14 16,2-7 11-16,3-11 17 0,8-9-5 16,5-12 3-16,8-11 15 15,8-9 16-15,7-7 1 16,8-4-7-16,6 3-16 15,0 5-7-15,0 9-18 16,0 10-8-16,-5 11 1 0,-3 12-10 16,-7 13 0-16,-5 8-3 15,-6 10-6-15,-6 8-4 16,-7 10-1-16,-7 7 23 16,-7 5-7-16,-6 3 1 15,-9 2 1-15,-5-2 0 16,-5 1-2-16,-3-5 0 0,2-3-4 15,2-8 2-15,3-4-3 16,2-5-18-16,5-5-38 16,2-3-55-16,6-6-97 15,2-7-178-15</inkml:trace>
  <inkml:trace contextRef="#ctx0" brushRef="#br0" timeOffset="105422.2491">14154 9563 626 0,'-5'-5'249'0,"-9"1"-124"15,-1 1 12-15,-5 1-11 0,-6 2-43 16,-2 2-33-16,-3 5-4 15,-1 6-7-15,2 3-10 16,1 4-10-16,4 5-10 16,7 0-9-16,6 4-2 15,8-1-3-15,6 1-1 0,9-4-2 16,8-3 0-16,9-4 3 16,5-2 8-16,4-5 0 15,3-3 1-15,-2-2-1 16,-2-6 1-16,-3 1-37 15,-5-1-26-15,-2-7-34 0,-3-4-72 16,-4-5-106-16,-2-4-251 16</inkml:trace>
  <inkml:trace contextRef="#ctx0" brushRef="#br0" timeOffset="105549.6489">14196 9654 1048 0,'-26'14'131'16,"-2"2"-114"-16,0 7 19 15,2 1 25-15,4 2-36 16,5-2-23-16,9-2-13 16,5-6-27-16,4-4-67 0,4-6-104 15,5-4-129-15</inkml:trace>
  <inkml:trace contextRef="#ctx0" brushRef="#br0" timeOffset="105819.1462">14479 9744 837 0,'0'13'97'0,"0"4"-97"15,-9 1 2-15,-3-2 116 16,-4 0-42-16,-2-4 8 0,5-3-11 16,3-5 2-16,5-4-1 15,4-9-26-15,9-7-62 16,17-8 11-16,11-6 3 15,13-6 2-15,13 2 3 16,7 3 3-16,2 5-2 0,-3 7-15 16,-5 7-186-16,-8 7-121 15,-7 4-234-15</inkml:trace>
  <inkml:trace contextRef="#ctx0" brushRef="#br0" timeOffset="107406.5635">15405 9849 682 0,'3'0'59'0,"8"-6"-25"15,4-7 88-15,10-5-5 16,9-9-41-16,11-5-13 16,5-9-18-16,8-3 4 15,3-5-2-15,-1-1-12 16,0 1-12-16,-3 1 1 15,-6 2-2-15,-7 6-9 0,-8 8-4 16,-10 7-6-16,-9 11-3 16,-14 11-3-16,-9 12-19 15,-18 16-24-15,-15 17 56 16,-11 13-13-16,-11 16-18 16,-11 12 11-16,-4 8 3 15,-3 6-13-15,1 2-8 0,1 4 13 16,4-4 15-16,3-4 5 15,7-2-2-15,5-6 0 16,7-5 0-16,6-10 4 16,7-8 17-16,12-11 0 0,7-13-19 15,11-12-5-15,6-14-2 16,4-13-13-16,9-9-4 16,7-18 37-16,3-15 2 15,7-15 6-15,6-14-6 16,6-13-4-16,2-10 0 0,6 0-7 15,-2 9-3-15,-4 13-5 16,-7 16 7-16,-9 19 0 16,-7 19-8-16,-10 13-5 15,-7 7-17-15,0 10 17 16,1 4 11-16,3 1-3 16,6-1 1-16,11-8-7 0,10-8-8 15,10-11 8-15,11-15 7 16,9-9 5-16,5-10-3 15,3-6-2-15,-2 0 7 16,-3 0 7-16,-6 2 1 16,-8 7 2-16,-10 8-11 0,-11 11-6 15,-8 5-4-15,-13 14-2 16,-8 6-6-16,-6 6-22 16,-11 13 35-16,-6 7 1 15,-3 3-3-15,1 5-2 0,6-1 0 16,5-2 0-16,6-8-1 15,6-5 0-15,9-8-2 16,7-8-3-16,9-7 7 16,7-8 5-16,6-9 1 15,6-9 1-15,0-3-5 16,1-5 1-16,-3-1-2 0,-6 1 6 16,-9 4 2-16,-12 4-10 15,-8 8 5-15,-9 7-10 16,-16 8-17-16,-9 6 4 15,-7 7-17-15,-1 9 19 16,2 1 12-16,7 2 3 0,11-1-3 16,14-1-2-16,9-5-5 15,19-5 6-15,8-3 2 16,8-1 7-16,7-3 3 16,4 0 11-16,-1 0-4 15,-4 3 11-15,-9 2 9 16,-7 0-21-16,-13 4-15 0,-11 2-7 15,-9 1 3-15,-5-1 8 16,-5-3 6-16,-4-2-8 16,3-6 3-16,2-2 2 15,7-5-7-15,3-7-18 0,13-6-15 16,11-5 21-16,11-1 12 16,7-1-4-16,8 1-5 15,2 2-7-15,5 2-86 16,-1 4-50-16,-1 3 22 15,-1 2-87-15,-1 0-241 0</inkml:trace>
  <inkml:trace contextRef="#ctx0" brushRef="#br0" timeOffset="110124.8486">17505 9607 276 0,'11'-6'560'15,"-6"4"-476"-15,0 2-72 16,-1 5 46-16,0 8-37 15,2 4 4-15,-6 6 11 16,2 2-1-16,-2 1-4 0,-5 3-12 16,-6-6 8-16,2-1 7 15,-1-5-4-15,3-4-9 16,2-4-11-16,3-6-5 16,3-2-8-16,5-7-12 15,9-5 17-15,4-4 4 16,8-4-1-16,6-1-1 15,2 3 3-15,0 4 16 0,-4 8 9 16,-7 5-18-16,-3 9-15 16,-9 7-7-16,-8 6 4 15,-3 2 4-15,-4-2 3 16,-6-2 0-16,2-1 1 0,0-5 2 16,3-7-1-16,2-3 1 15,3-4-2-15,5-6-17 16,7-7 19-16,5-5-3 15,6-4 0-15,4-1-5 16,3-1 0-16,-2 1 2 16,-2 7 5-16,-2 5 14 0,-6 7-4 15,-6 4-16-15,-4 5-6 16,-6 7 1-16,-2 4 0 16,0 1 3-16,-1-1 2 15,-3 1 4-15,2-4 0 0,-1-4-2 16,5-4-2-16,5-3-7 15,7-2-8-15,4-4 19 16,7-6 2-16,5-3-2 16,6-3-2-16,3 1 0 15,3-2 2-15,-4 1-1 0,-2 3 12 16,-7 1 3-16,-7 4-12 16,-8 4-3-16,-6 1 3 15,-7 3-2-15,-2 0-10 16,-5 2-1-16,-7 5 12 15,-2 1 0-15,-1 3-1 0,-1 4-2 16,2-1 0-16,3 0-1 16,3-3 0-16,6 0-2 15,3-4 1-15,4-3-3 16,7-2-3-16,8 1 8 16,4-6 3-16,4 1 0 15,1 1-3-15,-1 0-3 0,-1 1 0 16,-4 0 0-16,-6 5-6 15,-5 3-9-15,-5 0 12 16,-4 2-1-16,-1 0 3 16,-3 0 4-16,-4-1 4 15,-1 0 3-15,0-2 0 0,0-2-5 16,2-2 1-16,3-2-3 16,2-2 3-16,7-3-10 15,7-6 3-15,8-2-2 16,4 0-3-16,2-1-2 15,2 2 9-15,-3 3 3 0,-4 6-4 16,-3-2 2-16,-2 6-3 16,-6 4 1-16,-4 3 0 15,0 2-5-15,-4-2 4 16,-3 1 0-16,2-1 4 16,-2-1 2-16,0-1-1 0,4-3-2 15,2-2-2-15,2 0-5 16,4-1 6-16,2-1 1 15,5-2-2-15,2-3-1 16,6 0-9-16,0 0-9 16,2 0-3-16,-1-1 4 0,-1 3 13 15,-6 1 7-15,-3 1 2 16,-5 2 3-16,-5 1 19 16,-2 4-4-16,-3-3 0 15,-1 3-9-15,-2-1-8 16,1 1-1-16,1-1 2 15,1 1-1-15,3 0 2 0,1-2 0 16,6 0 0-16,2 1 0 16,3-2-2-16,0 0-1 15,4-2 1-15,-1 1-2 16,-4 1-1-16,0-3 0 16,-1 2 2-16,-5 0-1 0,1 0-2 15,-3 0 1-15,0-1 0 16,0 0-7-16,0 1-8 15,0-1 0-15,1-1 0 16,-3 1 4-16,0 0 10 0,0 0 1 16,-3-1 1-16,-1 1-3 15,-1 0-15-15,0 0 5 16,-1-1-9-16,1 0-6 16,1 1-6-16,0 0 1 15,-1-2 4-15,1 0 6 16,-1 0 17-16,1 0 8 0,-1-3 5 15,5 0 7-15,0-1 0 16,5 1-16-16,0-3-2 16,4 0-3-16,0 1-4 15,1 1-3-15,-1-4 12 16,0 2 3-16,-3 0 2 0,1-1 13 16,-3-1 5-16,0 0 0 15,-2-1 3-15,1-1-13 16,-1 0-10-16,-3 1-4 15,0 2-6-15,-2 2 2 16,-4 2 1-16,-2 1-8 0,-2 3 8 16,-6-3 10-16,-3 3 0 15,-2 0 5-15,-3 1 2 16,-3 1-3-16,1-2 3 16,-2 4 11-16,1 1-4 15,0 3-11-15,-2 2-4 0,1 1 0 16,0 2 0-16,-1 2 5 15,1 0 0-15,1-1 1 16,2 1 0-16,3 0 8 16,1-1 1-16,2 2-7 15,4-1-11-15,2 2 2 16,3-1 16-16,2 1 11 0,4-2-9 16,6 0-12-16,5-1-1 15,3 0-1-15,6-3 0 16,4-3 7-16,6-2 0 15,7-2 2-15,7-4-4 0,7 0 1 16,3-2-4-16,1-3-2 16,-2-1-1-16,-3-1-3 15,-5 0-2-15,-7 2 0 16,-6-1-1-16,-5 1 0 16,-7 0-9-16,-5 2-7 15,-5-3-6-15,-2 1 2 0,-4 1 7 16,-2 0 10-16,0-1-1 15,-3 4 1-15,-1-2 1 16,-1 0 2-16,-1 3-1 16,1-2-3-16,0 2 4 15,-1-3 1-15,0 3-5 0,0-3-4 16,0 2-11-16,0-1-3 16,0 2 3-16,-1-1 12 15,1 0 7-15,-1 1 1 16,0 0-3-16,1 0-1 15,-2 0-1-15,2 0 1 0,-1 0-1 16,1 0 1-16,-1 0-2 16,1 0-3-16,0 0 1 15,0 0 7-15,0 0 1 16,0 0-4-16,0 0-8 16,-1 0-6-16,0 0-4 0,1 0 3 15,-2 0 1-15,2 1 0 16,0-1 8-16,0 0 8 15,0 0 2-15,0 0-9 16,0 0-15-16,0 0 9 16,0-1 7-16,0 1 7 0,0 0 1 15,0 0 2-15,-1 0 4 16,1-2 5-16,0 2-4 16,-2-1-9-16,1 0-6 15,-1 1-8-15,1 0-63 16,-3 0-121-16,-3-2-84 0,0 0-172 15</inkml:trace>
  <inkml:trace contextRef="#ctx0" brushRef="#br0" timeOffset="111019.1392">6755 11519 777 0,'-6'-7'23'0,"0"3"3"0,1 2 51 16,3 1 25-16,1 2-33 15,0 7-52-15,0 4-1 16,-2 9 6-16,-3 8 15 16,-4 12-5-16,-6 6-9 15,-7 3 0-15,-6 3 0 16,-2 0-5-16,1-1-3 15,4-3-1-15,11-4-7 0,11-5-5 16,12-6-4-16,19-6 6 16,15-9 1-16,14-10 6 15,13-8 14-15,12-8-4 16,3-9 1-16,4-5-3 0,-1 2-2 16,-4 1-11-16,-7 7-4 15,-9 3-1-15,-9 7-3 16,-11 1-32-16,-13 2-61 15,-10 5-55-15,-13-1-39 16,-10-3-113-16,-4-2-297 16</inkml:trace>
  <inkml:trace contextRef="#ctx0" brushRef="#br0" timeOffset="111288.7261">7447 11724 926 0,'35'7'28'16,"-2"9"-25"-16,-2 6 21 16,-1 6 46-16,-6 1 2 15,-8 3-15-15,-10 1 16 16,-7 2-10-16,-14 3 9 0,-9 1 0 16,-9 1-30-16,-5 0-23 15,-4-3-13-15,0-4-3 16,2-2-20-16,8-6-59 15,6-3-55-15,10-8-88 16,8-4-111-16,10-6-177 0</inkml:trace>
  <inkml:trace contextRef="#ctx0" brushRef="#br0" timeOffset="111795.7667">9044 11846 785 0,'-17'-14'67'16,"0"4"-33"-16,0 3 37 16,-4 6 18-16,-1 2-41 0,-6 6-11 15,1 7 17-15,0 3-5 16,4 2-2-16,8 6-7 15,9 0-15-15,9 4-18 16,15 1-7-16,12-2 1 16,5 3 2-16,3-2 5 15,-3-2 3-15,-7-2-1 0,-10-3-2 16,-10-1 6-16,-8 0 16 16,-14-1 16-16,-12-1-1 15,-10-2-23-15,-8 0-12 16,-8-2 1-16,-4-3-2 0,-3-4-5 15,2-4-3-15,2-4-39 16,6 0-50-16,10-2-22 16,13-6-33-16,8-2-33 15,13-2-128-15</inkml:trace>
  <inkml:trace contextRef="#ctx0" brushRef="#br0" timeOffset="112457.1165">9586 11869 453 0,'0'-3'307'0,"0"3"-190"0,0 17-33 16,0 5-35-16,6 13 13 15,1 10-12-15,0 9 14 16,1 3 0-16,-3 1-16 15,-1 3-14-15,-4-1-11 0,-5-1-7 16,-8 1-3-16,-8-1-1 16,-5-1-1-16,-5-4 10 15,-1-5-7-15,4-7-7 16,1-11-2-16,7-9-2 16,7-9-3-16,3-13-17 15,7-4-6-15,3-12-18 0,0-11 27 16,7-7 10-16,7-10 8 15,5-7-3-15,7-11 6 16,5-6 2-16,8-4-6 16,6-4 4-16,6-1-3 15,4 7 3-15,4 7 3 0,2 10 7 16,-3 13 7-16,-7 16-8 16,-8 14-1-16,-9 10-13 15,-12 10-10-15,-13 15 11 16,-9 6 31-16,-8 5-10 15,-10 0-6-15,-10 2-1 0,-6-1-4 16,-5-3-7-16,1-4-2 16,0-6 1-16,4-6-2 15,4-6-12-15,6-9-50 16,7-3-56-16,7-12-69 16,7-4-111-16,3-3-201 0</inkml:trace>
  <inkml:trace contextRef="#ctx0" brushRef="#br0" timeOffset="112958.9556">10530 11934 590 0,'2'-9'153'0,"-2"0"-119"15,0 3 47-15,-1-1 50 16,-4 1-40-16,-2 2-23 15,-4 1 10-15,-2 2-24 16,-7 1-12-16,-5 2 2 0,-2 8-11 16,-4 3-8-16,-3 6 2 15,6 4-1-15,3 4-13 16,8 1-8-16,10 1-5 16,8 0-4-16,16-2-2 15,10-5 1-15,10-3 4 0,7-9 8 16,3-4 1-16,0-3 6 15,-3-2-4-15,-4-3-5 16,-7-3-7-16,-4-4-25 16,-5 1-26-16,-6-4-37 15,-2-2-63-15,-4-4-71 16,-4-3-52-16,-1-2-76 0</inkml:trace>
  <inkml:trace contextRef="#ctx0" brushRef="#br0" timeOffset="113105.8671">10680 11935 785 0,'-21'6'165'0,"-5"4"-104"0,-3 5 57 16,-3 5-1-16,-1 1-40 15,1 3-34-15,2 0-19 16,4-1-20-16,7-3-9 16,5-2-38-16,7-3-24 15,5-5-66-15,2-1-106 0,8-6-233 16</inkml:trace>
  <inkml:trace contextRef="#ctx0" brushRef="#br0" timeOffset="113423.6283">11097 11912 465 0,'13'-11'511'16,"-12"6"-472"-16,-8 3 19 15,-11 3 47-15,-9 5-33 0,-8 7-36 16,-1 3 25-16,-1 2-22 16,3 3-5-16,5 1 10 15,8 2-19-15,9-2-16 16,7 0-12-16,5 2 0 16,14-1-1-16,8-1 4 15,7 0-1-15,7-3 4 0,4-3 0 16,2-3 2-16,-1-3-4 15,-5-3-24-15,-3-3-17 16,-6-2-21-16,-5-5-27 16,-3-7-40-16,0-4-83 0,-5-3-214 15</inkml:trace>
  <inkml:trace contextRef="#ctx0" brushRef="#br0" timeOffset="113603.8411">11272 11969 985 0,'-20'12'125'16,"-4"2"-120"-16,-6 6 20 16,-2 5 85-16,-1 1-40 15,3 1-58-15,4-4-10 16,7-2-38-16,6-5-65 16,8-5-113-16,5-5-190 0</inkml:trace>
  <inkml:trace contextRef="#ctx0" brushRef="#br0" timeOffset="114086.6954">11557 11971 821 0,'0'-5'-7'15,"-7"5"-33"-15,-9 5 45 0,-4 7 111 16,-5 4-36-1,-2 6 35-15,1 5-10 0,5 5-46 16,2 0-38-16,6 3-17 16,7-4-2-16,4-3 1 15,4-6-1-15,10-6-3 16,4-7-7-16,7-8 6 0,6-8 6 16,5-9 7-16,2-9 8 15,5-8-12-15,1-7-6 16,2-6 4-16,-2-8 0 15,1-5-3-15,-2-7-1 16,-2-5-4-16,-3-7 1 0,-4 2-3 16,-5 3 2-16,-7 6 3 15,-7 15-2-15,-5 14-1 16,-8 16-1-16,-2 16-4 16,-11 15-17-16,-6 22 23 15,-2 18 3-15,-3 15 7 0,1 12 8 16,3 9 5-16,6 1-1 15,5-3 2-15,5-7-6 16,4-11-11-16,10-8-3 16,4-10-24-16,4-6-60 15,8-10-81-15,0-8-94 0,3-5-33 16</inkml:trace>
  <inkml:trace contextRef="#ctx0" brushRef="#br0" timeOffset="114371.2541">13049 12391 1105 0,'1'40'65'16,"-4"3"-36"-16,-8 5 39 16,-5 2 21-16,-7-3-17 15,-8-2 2-15,-2-3-28 0,-5-5-21 16,2-5-13-16,1-4-8 16,2-7-33-16,2-5-49 15,5-6-54-15,4-7-58 16,5-6-86-16,7-7-198 15</inkml:trace>
  <inkml:trace contextRef="#ctx0" brushRef="#br0" timeOffset="115339.4345">14197 12050 387 0,'-1'-17'48'0,"-1"-2"44"0,4 3 56 15,-1 3-3-15,3 2-20 16,1 3-26-16,3 4-6 16,-1 4-23-16,1 6-22 15,2 9-11-15,1 5-15 16,0 6-6-16,0 4 8 0,-4 1 5 16,-3-1-4-16,-2-3 0 15,-1-3 0-15,-2-5-3 16,-2-5-9-16,1-4-7 15,1-5-1-15,1-5-8 16,5-7-33-16,7-9 12 16,9-7 18-16,5-4 7 0,8-3-3 15,2 3 2-15,3 4 14 16,-2 10 21-16,-5 7-1 16,-6 7-25-16,-6 8-13 15,-6 6 3-15,-7 4-4 0,-4-1-2 16,-3 1 5-16,-1-3 4 15,-5-2 3-15,0-3 1 16,1-3-1-16,2-7 2 16,2-2 1-16,2-6-8 15,4-9-24-15,7-4 5 0,5-5 13 16,6-1 3-16,2 1 2 16,0 6 1-16,-1 2 11 15,-2 11-4-15,-5 5-7 16,-5 8-3-16,-5 8-2 15,-2 3 3-15,-3 2 4 0,-2 1 4 16,2-3-2-16,-1 0-1 16,1-5-2-16,6-2-1 15,3-3-2-15,4-3 0 16,6-3 2-16,3-2 4 16,2-2-1-16,5-5-1 0,-1-2 3 15,2-3-1-15,-3-1-2 16,-2-3 2-16,0-2-4 15,-4-2 3-15,-4-2-1 16,-3-1 1-16,-5 2 0 16,-5 3-6-16,-6 4-4 15,-1 6 4-15,-11 8-10 0,-6 1 4 16,-3 12 6-16,-2 1 3 16,-1 5 0-16,4 3 1 15,7-1 10-15,8 0-7 16,7-1-8-16,8-3-1 15,11 1 2-15,8-5 5 0,5-3 3 16,6-3 11-16,3-3 5 16,2-2-11-16,1-1-8 15,-4-1-22-15,1-5-37 16,-1 1-45-16,-2-3-119 16,-3-1-144-16,-3 1-263 15</inkml:trace>
  <inkml:trace contextRef="#ctx0" brushRef="#br0" timeOffset="116439.9052">15886 11978 749 0,'2'-7'99'15,"0"1"-64"-15,2 5 20 16,1-1 9-16,3 5-28 16,0 6 5-16,1 7-1 15,-1 3 12-15,-1 8 5 0,-2 1-10 16,-5-1-1-16,-2 1-9 15,-1-4-5-15,-5-5-2 16,1-4-12-16,2-5-9 16,1-6-3-16,2-4-3 15,2 0-9-15,6-8-11 16,3-7 22-16,7-5-2 0,2 0-1 16,4-2-5-16,2 3 6 15,-1 4 12-15,-1 7 16 16,-4 8-19-16,-4 2-13 15,-3 13-3-15,-5 1 3 16,-2 3 0-16,-3-1 5 0,0-1-1 16,-2-3 3-16,-2-2-2 15,1-6 0-15,2-2-1 16,-1-2 0-16,1-5-2 16,3-5-16-16,4-6 4 15,6-6 8-15,5-2-1 0,4-4 3 16,3 2-1-16,2 2 3 15,-3 7 15-15,0 6-5 16,-5 5-11-16,-3 8-3 16,-6 4-2-16,-2 8 2 15,-4 0-3-15,-4 4 9 0,1-3 0 16,-1 1 1-16,2-5-2 16,0-3-2-16,0-2-2 15,5-4-7-15,2-2-9 16,4-3 8-16,4-3 14 15,3-5 0-15,2-4-2 0,4-2 1 16,-3 1-4-16,-2-1 4 16,-4 5 1-16,-4-1-4 15,-5 7-2-15,-3 1 6 16,-4 3-3-16,0 5-8 16,-3 3-3-16,-3 5 15 15,1 2-2-15,-1 1 1 0,2 2-3 16,2-2 8-16,3-2 0 15,9-4-4-15,4-4-1 16,5-5 1-16,5-4 14 16,1-3 4-16,4-7-5 0,1-3-11 15,-3-5-3-15,-1 0 2 16,-5-2 8-16,-6 0-7 16,-6 1-4-16,-9 1-11 15,-5 6-8-15,-12 5-9 16,-5 6 7-16,-4 2 9 15,-1 5-5-15,5 6-15 0,5 1-29 16,6 1-9-16,9-2-45 16,4 0-108-16,13-7-149 15</inkml:trace>
  <inkml:trace contextRef="#ctx0" brushRef="#br0" timeOffset="116737.8714">17036 12083 873 0,'8'19'40'0,"-5"4"-3"0,-1 0 61 16,-3 1-6-16,-4-2-30 15,-2-2 20-15,1-6-8 16,2-3-5-16,2-6-17 16,1-3-30-16,3-7-13 15,8-5-7-15,7-9 7 0,7-3-4 16,6-4-4-16,6-1 0 15,5 4 11-15,0 2 9 16,-1 6-10-16,-6 5-12 16,-3 7-5-16,-7 2-20 15,-6 1-11-15,-4 2-4 16,-3 0-1-16,-4-2-2 0,-5 2-19 16,-1 0-48-16,0-2-61 15,-2 0-25-15,-1-3 53 16,1-5-76-16</inkml:trace>
  <inkml:trace contextRef="#ctx0" brushRef="#br0" timeOffset="117603.9227">17448 11969 709 0,'0'2'141'15,"1"-1"-49"-15,0 0-2 0,1 4 14 16,2 2-51-16,1 1 3 15,2-1 9-15,2 0-10 16,1-2-16-16,0-1-9 16,3-4 2-16,-2 2-8 15,-2-4-6-15,1-2-1 0,-4 0-3 16,-1-1-5-16,-2 3-2 16,-1-1-5-16,-1 2-2 15,0 0 1-15,0-1-2 16,1 2-1-16,-3 0 0 15,1 0 2-15,0 0-2 0,0 0 2 16,0 0 5-16,1 0 3 16,-1 0-6-16,0 0-2 15,0 1 1-15,0-1-1 16,0 0 0-16,1 1-4 16,-1-1 1-16,0 1 2 0,-1 2 0 15,1-2 4-15,0 2-2 16,-1-2 0-16,1 1-1 15,0 0 1-15,-1 1 0 16,1-1 0-16,0-1-2 16,-1 2 0-16,0-1 1 0,-1 0 1 15,1 4-1-15,-1-3-2 16,2 0 1-16,-2 2 3 16,-1-3-2-16,0 3-1 15,-1 1 1-15,-4-1-1 16,2 3 1-16,-1 1 1 15,0 3-1-15,0 0-1 0,0 2 1 16,3 1-2-16,1-1 2 16,2-1 0-16,-1-2-1 15,2-1-2-15,6-7 4 16,5 0-3-16,7-7 1 16,5-8 9-16,7-3-1 0,3-6-4 15,3-5-1-15,2 0-1 16,-2-1 0-16,-1 5 1 15,-9 5-1-15,-3 7-4 16,-6 9-3-16,-7 13-3 0,-8 12-2 16,-4 8 3-16,-5 9 6 15,-9 5 3-15,-5 3 1 16,-8 2 0-16,-5 0 0 16,-7 2 1-16,-10-1 1 15,-7-1 0-15,-4-1 6 16,-1-3 9-16,5-5-6 0,10-10-8 15,12-8-4-15,14-12-10 16,14-12-37-16,8-13 6 16,16-16 0-16,10-14 32 15,14-13-3-15,13-8-3 16,11-9-5-16,2 4 6 0,-4 2-20 16,-8 7-96-16,-8 5-497 15</inkml:trace>
  <inkml:trace contextRef="#ctx0" brushRef="#br0" timeOffset="122120.7118">8729 1758 582 0,'-1'0'146'15,"-2"0"-128"-15,3 0 62 16,0-4-1-16,4-8-34 16,4-6 12-16,3-8 21 15,4-9-23-15,4-8-11 0,3-10-7 16,4-6-15-16,3-5-2 15,1-9 4-15,0-4-13 16,2-3 36-16,-4 0-30 16,0 8-6-16,-5 8-1 0,-1 12-1 15,-5 14-4-15,-6 13-5 16,-5 13 2-16,-3 12 2 16,-3 16-7-16,0 16-18 15,-1 16 28-15,-5 14-5 16,-1 15 1-16,-1 8 0 0,-3 2-2 15,3 2 2-15,0-2-2 16,1-8 0-16,2-2-1 16,2-10 1-16,3-6 0 15,0-13 0-15,3-11-2 16,5-14-3-16,3-12-4 16,4-11 8-16,5-21 6 0,7-13 4 15,4-10 13-15,7-16 5 16,7-11 9-16,5-7-4 15,3-7 1-15,0-2-19 16,-2-2-6-16,1 3-2 16,0 5-6-16,-7 8 0 0,0 8-1 15,-4 9-2-15,-2 9-12 16,-4 9-4-16,-4 9-20 16,-2 8-2-16,-5 7-9 15,-3 11-39-15,-9 5-86 0,-4 13-94 16,-8 7-193-16</inkml:trace>
  <inkml:trace contextRef="#ctx0" brushRef="#br0" timeOffset="122804.7133">10003 1525 503 0,'0'1'278'0,"-2"-1"-255"16,-2 0 97-16,-1-7-15 15,-2 3-25-15,-1 0-23 16,-4 1 1-16,-6 3-10 16,-6 7-34-16,-4 8-16 15,-6 7 7-15,-1 3 9 0,2 5 0 16,4 0-5-16,7 0-4 15,10-5 6-15,11-4-1 16,6-7-8-16,14-6 0 16,9-8 0-16,7-2 2 15,4-7 5-15,5-4 5 0,-2 4-7 16,-2 5 1-16,-6 7 21 16,-1 10-4-16,-8 8-3 15,-5 3-5-15,-3 0-10 16,3-4-1-16,-1-6-6 15,3-10-1-15,4-5-1 0,5-13-20 16,1-9-21-16,1-5-10 16,-2-6 11-16,-1 1 16 15,-4-4 22-15,-4 6 5 16,-4 3-1-16,-1 6 4 16,-4 9 6-16,2 11 3 0,-4 6 9 15,-2 16-1-15,-4 5-3 16,0 8-4-16,-3 0-9 15,-1-2 0-15,0-5-1 16,1-5-1-16,0-7-5 16,1-7-47-16,-1-5-40 15,0-2-35-15,0-9-12 0,1-8-41 16,1-7-45-16,-1-7 31 16,1-10 153-16,-1-7 78 15,2-1 118-15,-1 2 0 16,1 5 4-16,-1 10-21 15,-2 12-23-15,0 10-16 0,0 5-44 16,-2 5-45-16,2 4-42 16,-1 5-94-16,0-1-124 15,2 2-333-15</inkml:trace>
  <inkml:trace contextRef="#ctx0" brushRef="#br0" timeOffset="123178.9615">10933 1515 26 0,'0'-10'472'0,"-1"-3"-365"15,1 7 25-15,0 4-12 16,3 2-2-16,1 14-47 0,1 7-14 15,2 12 28-15,-3 4-35 16,0 4-13-16,-1-1 3 16,1-5 7-16,-1-8-31 15,6-10-10-15,3-8-4 16,9-9 2-16,8-10 5 0,9-13 12 16,8-7-11-16,8-2-7 15,4-1-5-15,-3 3 3 16,-3 6-4-16,-2 7-79 15,-8 7-79-15,-1 3-11 16,-6 3-113-16,-2 2-139 0</inkml:trace>
  <inkml:trace contextRef="#ctx0" brushRef="#br0" timeOffset="124053.6473">11851 1552 410 0,'2'-10'483'0,"-2"4"-425"16,-8 2 40-16,-5 0 29 16,-3 4-72-16,-7 0-35 0,-4 5-5 15,-3 7-6-15,-2 6 5 16,1 5 4-16,7 4-8 16,7 6 9-16,11-2 1 15,8 0-7-15,14 2-2 16,10-5-4-16,8-6-1 0,4-5 10 15,1-4-7-15,0-4-6 16,-5-6-22-16,-3-3-47 16,-5-3-47-16,-5-7-38 15,-3-4-3-15,-2-6-9 16,-6-2-6-16,-3-3 62 0,-3 0 74 16,-4 5 67-16,-3 3 100 15,-9 7 8-15,-6 7 56 16,-9 3-31-16,-7 11-45 15,-5 6-42-15,-3 4-27 16,0 1-32-16,6 1-20 0,8-4-79 16,13-2-97-16,7-5-51 15,8-5-70-15,8-4-217 16</inkml:trace>
  <inkml:trace contextRef="#ctx0" brushRef="#br0" timeOffset="124886.7826">13342 1126 825 0,'2'-13'50'16,"0"7"-31"-16,-2 8 89 16,-2 16-53-16,1 9-48 15,-6 14 34-15,-1 13-2 0,-3 10-2 16,-4 3 10-16,0-1-11 16,-1-4-19-16,4-1 3 15,1-10 6-15,4-5-8 16,5-4-11-16,1-6-2 15,4-6-5-15,5-5 1 0,6-7-4 16,2-5 4-16,5-10 7 16,6-3 15-16,4-10 10 15,4-10 1-15,1-5-11 16,0-5-10-16,-4-4-3 16,-5 0 3-16,-8-5-4 15,-10 2 0-15,-8-1-1 0,-4-1-4 16,-12 3-6-16,-6 6-17 15,-4 6-4-15,-3 8 4 16,1 9 9-16,3 7 5 16,5 0-1-16,8 7 4 0,7-1-1 15,11-6-12-15,13-3 16 16,14-18 5-16,10-6 8 16,10-10-4-16,1-7-8 15,-5-3 0-15,-6 0 2 16,-15 4 11-16,-15 6 18 0,-14 6-2 15,-19 7-9-15,-15 7-17 16,-13 12-14-16,-12 6-1 16,-6 13 5-16,-4 13-1 15,2 10-25-15,10 3-36 16,12 2-37-16,15 2-43 16,14-4-59-16,16-4-91 0,10-8-199 15</inkml:trace>
  <inkml:trace contextRef="#ctx0" brushRef="#br0" timeOffset="125371.7554">14158 1530 371 0,'6'-11'541'15,"-2"0"-519"-15,-1 1 30 0,-1 0 69 16,0 4-46-16,-3-2-17 16,-4 3 4-16,-2 0-17 15,-4 4-16-15,-3 1-10 16,-4 2-12-16,-3 10-2 15,-4 9 6-15,0 7 2 16,2 8-2-16,2 1-7 16,7 0-5-16,7-3 0 0,6-6-1 15,9-7-2-15,10-11 6 16,9-5 2-16,6-5 0 16,5-9 1-16,4-5 0 15,-1-2-1-15,-3 2-3 0,-5 4 5 16,-5 6 15-16,-6 4-7 15,-7 10-14-15,-3 5 2 16,-1 1-2-16,-1 0 0 16,-1-2-11-16,0-4-25 15,0-6-16-15,1-4-4 0,-2 0 4 16,0-4-72-16,-1-3-61 16,-2-5-144-16</inkml:trace>
  <inkml:trace contextRef="#ctx0" brushRef="#br0" timeOffset="125608.1694">14601 1352 692 0,'13'8'471'0,"-6"11"-507"0,0 10 32 15,2 7 51-15,4 4 9 16,0 2-2-16,3 1 1 15,5-5-13-15,2-6-9 16,0-2-7-16,2-4-8 16,-1-2-12-16,-1-8-4 0,-1 0-9 15,1-5-37-15,-1-4-36 16,2-7-32-16,0 0-20 16,2-11-18-16,-2-6-26 15,0-5 38-15,-1-6-87 16,0 1-28-16</inkml:trace>
  <inkml:trace contextRef="#ctx0" brushRef="#br0" timeOffset="125824.9062">15092 1616 65 0,'16'-17'337'0,"-5"7"-106"16,-6 10-16-16,-7 11-64 16,-11 12-109-16,-11 11 22 15,-7 10-2-15,-11 10-8 16,-10 7 10-16,-11 10 16 16,-11 3-21-16,-8 7-21 0,-9 4-8 15,-4 1-7-15,0-1-3 16,4-6-11-16,8-2-8 15,13-11 0-15,12-10-6 16,13-12-19-16,11-12-25 0,15-10-22 16,8-8-37-16,10-11-88 15,9-6-127-15,9-11-221 16</inkml:trace>
  <inkml:trace contextRef="#ctx0" brushRef="#br0" timeOffset="126221.1588">15756 1613 1082 0,'-20'-5'-1'16,"-3"4"-31"-16,-6 1 61 0,0 3 24 16,1 8-17-16,-5 5-1 15,4 7-8-15,3 5 0 16,6 9-1-16,9 3-6 16,8 3 12-16,6-1-8 15,16-2 1-15,13-6 4 0,7-4-5 16,8-7-8-16,6-8-7 15,3-5-1-15,-3-7-6 16,-3-3-34-16,-1-3-24 16,-8-7 0-16,-3-7-23 15,-6-3-57-15,-3-4-38 16,-4-7-93-16,-4-2-200 0</inkml:trace>
  <inkml:trace contextRef="#ctx0" brushRef="#br0" timeOffset="126407.338">16096 1692 906 0,'-25'-8'100'0,"-8"5"-47"0,-8 4 53 16,-8 12-38-16,-3 7-11 16,-2 7-17-16,3 5-30 15,7 1-9-15,14-1-34 16,13-2-39-16,12-5-15 16,10-7-32-16,17-6-45 15,10-5-77-15,7-7-13 0,7-7-39 16</inkml:trace>
  <inkml:trace contextRef="#ctx0" brushRef="#br0" timeOffset="126672.8725">16453 1651 737 0,'26'-28'57'16,"-13"5"17"-16,-9 6 97 16,-6 7-39-16,-8 8-60 15,-3 2-33-15,-3 5-12 16,2 5 7-16,4 6 3 15,5 5-25-15,7 6-14 0,9 3 0 16,10 4 0-16,8 4 12 16,2 1-2-16,-2 0 5 15,2 1-2-15,-7-3 2 16,-8-3 7-16,-9-4-5 16,-5 0-11-16,-10-5-3 0,-12-5-3 15,-8-1 8-15,-9-4-3 16,-7-6 9-16,-10-4 11 15,-4-5-16-15,-3-5-35 16,-2-8-65-16,0-5-48 0,4-2-139 16,5-3-330-16</inkml:trace>
  <inkml:trace contextRef="#ctx0" brushRef="#br0" timeOffset="137406.7138">21107 4584 607 0,'-12'4'39'0,"-3"6"26"16,-5 3 31-16,-2 4-13 15,-3 8-17-15,0 0-3 16,-2 7-14-16,-2 3-10 16,-1 2 0-16,0 5 0 15,-1 5-18-15,0 5-7 16,0 3 5-16,0 3-9 0,3 4 3 15,0 1 8-15,6 2 5 16,4-5 5-16,6 4-7 16,8-3-7-16,5-3-10 15,5 0-3-15,8-4 3 16,7-3 9-16,1-4-3 0,5-4-2 16,1-8-1-16,3-4 0 15,-1-6-7-15,-1-4 1 16,-4-7 0-16,-4-1-2 15,-2-3-19-15,-3-3-28 16,-4-7-37-16,-2 0-59 0,1-6-69 16,-2-9-129-16</inkml:trace>
  <inkml:trace contextRef="#ctx0" brushRef="#br0" timeOffset="138121.0804">21438 5104 726 0,'4'-20'151'0,"1"6"-115"15,-10 7-3-15,-2 4 24 16,-3 4-16-16,-5 10-31 15,3 3 11-15,-2 4 13 0,3 6 1 16,3 3-13-16,0 6 2 16,-1 1-11-16,1 3-2 15,0 4-6-15,0 2-2 16,-2 0 2-16,2 0-4 16,2 1 1-16,3-4-2 0,1-2 0 15,3-3-4-15,4-3 3 16,5-2-4-16,5-3 5 15,2-4-2-15,4-6-2 16,2-7 0-16,0-6 0 16,3-4 19-16,-1-7 15 15,-1-6 3-15,-3-8-5 0,-2-3-4 16,-6-6-6-16,-1-3-7 16,-8-4-3-16,-4-2 3 15,-2-1-3-15,-7 1-4 16,-5 6-3-16,-4 5-2 15,-1 7-2-15,-4 8-1 0,4 5 11 16,0 6 0-16,3 2-6 16,7 0-3-16,7 2-6 15,2 3-3-15,11-5-18 16,10 0 11-16,9-12 26 16,4-7-1-16,3-9 0 0,2-8 14 15,-5-2 6-15,-5-2 2 16,-10-1-3-16,-9 4 0 15,-10 3 10-15,-4 5-12 16,-13 5-10-16,-10 6-10 16,-7 11-5-16,-8 7-1 15,-5 12-5-15,-2 8 4 0,2 9-9 16,5 2-52-16,15-1-23 16,11-2-61-16,12-2-84 15,6-2-130-15,16-5-245 16</inkml:trace>
  <inkml:trace contextRef="#ctx0" brushRef="#br0" timeOffset="138475.1195">21858 5477 544 0,'-2'2'124'0,"-3"-2"-26"15,-1 0 55-15,0 0-41 16,0 0-29-16,-5 0-18 16,-3 7 0-16,-1 4-42 0,-1 6-18 15,-3 3 3-15,4 2 11 16,3 0-8-16,4 0-11 16,6-5-2-16,4-5-6 15,4-3-2-15,9-9-9 0,7-2 29 16,1-10-1-1,3-2 14-15,-1-1 2 0,1 4-4 16,-4 8-3-16,-4 6-12 16,-1 10-7-16,-4 7 10 15,5 1-4-15,1 0-2 16,-2-7-35-16,3-5-25 0,-1-6-25 16,-1-3-20-16,1-7-35 15,-4-7-104-15,1-2-168 16</inkml:trace>
  <inkml:trace contextRef="#ctx0" brushRef="#br0" timeOffset="139343.5671">22323 5431 293 0,'0'-2'132'16,"-1"1"6"-16,-1 1-30 15,1 0-33-15,0 0-30 16,0 0-10-16,0 0 17 16,1 0 11-16,1 0-16 15,-1 0-13-15,0 0 14 16,0 0 7-16,0 0 3 0,0 0-4 16,-1 0-8-16,1 0-13 15,0 0-15-15,0 0-10 16,0 0-3-16,0 0 3 15,0 0 6-15,0 0-1 0,1 0-5 16,1 0-7-16,-1 0-10 16,2 0-1-16,4 3 12 15,-1 1 0-15,3 0 2 16,-4 4-1-16,4 1 0 16,-3 3 1-16,1 2-2 15,-2 2 3-15,-1 2-1 0,0 0 1 16,-2 2-2-16,0-2-1 15,-1-2-4-15,-2 0 4 16,1-3 2-16,-4-2 2 16,-4 0-5-16,-2-2 4 0,-3 0-1 15,-5-3-3-15,2-2-2 16,-3-2 2-16,1-2 2 16,6 0 0-16,3 0 0 15,1 0-2-15,6-2-1 16,1 1-2-16,0 1 2 15,-1 0 1-15,2-1 1 0,1 1-1 16,1 0-4-16,1 0-14 16,6 0-3-16,5 0 16 15,3 1 4-15,8 0 1 16,0-1 1-16,2 0-1 16,-1-2 0-16,0-4 1 0,1-4 1 15,0-1-3-15,4-5 2 16,0-1 1-16,1-3-1 15,3-1-1-15,-4-1 1 16,-3 3 0-16,-6 0 0 16,-7 4 2-16,-3 2 0 0,-8 3 1 15,-3 3 5-15,-1 1 19 16,-3 1-7-16,-7-1-14 16,-3 3-8-16,-4 2-3 15,-3 1 0-15,-4 0-1 16,3 7 4-16,4 7-2 0,3 0 1 15,9 5-5-15,3 2-2 16,9-2-1-16,8-1 3 16,3-4-2-16,6-1-11 15,3-5-13-15,2-3-27 16,-1-4-73-16,5-1-157 16,-2-5-367-16</inkml:trace>
  <inkml:trace contextRef="#ctx0" brushRef="#br0" timeOffset="139845.2494">23269 4889 790 0,'2'-1'96'0,"0"8"-45"16,-2 17-36-16,0 16 35 15,-4 10-17-15,-4 11-6 16,-2 7 7-16,-1-1 4 15,-1-2-13-15,5-6 11 16,1-7-8-16,3-8-7 0,2-8 1 16,4-8-10-16,8-10-14 15,5-9-11-15,7-9 12 16,6-3 17-16,7-11 1 16,0-3 10-16,-1 2 19 15,-4 4 10-15,-6 9-25 0,-7 3-26 16,-6 13 2-16,-6 6 19 15,-1 4-15-15,-2-1-8 16,-1-3 0-16,-1-4-9 16,1-7-20-16,0-6-7 15,0-3-17-15,2-7-13 16,-2-7-15-16,0-7-69 0,-1-2-78 16,0-4-57-16,1-4 28 15,3-1-92-15</inkml:trace>
  <inkml:trace contextRef="#ctx0" brushRef="#br0" timeOffset="140439.7285">23548 5360 359 0,'8'-12'240'0,"1"8"-129"0,-1 4-47 16,2 4 21-16,1 7-27 16,3 2-46-16,1 3-10 15,3 2-6-15,-2 1-17 16,3 1 13-16,-7 2-4 16,-2 0 14-16,-2 2 71 15,-5-1 0-15,-2-2 18 0,-1-1-10 16,-2-6-42-16,1-2-27 15,1-8-9-15,1-4-33 16,4-9-30-16,6-5 77 16,5-4-9-16,2-4 5 15,0 4 12-15,0 5 33 0,-1 6-13 16,-1 7-29-16,-7 1-18 16,-1 11-1-16,-2 3 2 15,-2 1-4-15,-2 0-17 16,-1-4-8-16,1-2-6 15,0-5-17-15,4-4-13 0,1-1-36 16,5-1 37-16,0-6 25 16,5 2 0-16,4-2-40 15,2 0 13-15,4 3 25 16,2-3-22-16,2-2-36 16,4-2-1-16,0-2 85 0,-2-1 44 15,4-3 56-15,-6 0 4 16,-4 2 33-16,-6 2-68 15,-7 4-48-15,-6 3 27 16,-7 5 91-16,-6 1-34 16,-9 4-38-16,-8 3-42 0,-2 6-2 15,-3 2 15-15,-2 4 7 16,2 1-6-16,4 2-15 16,8 3 3-16,4 3-7 15,10-3-9-15,5-3-2 16,13 1 8-16,10-8 12 15,9-3 21-15,1-7-12 0,6-5-18 16,0-1-60-16,-2-10-84 16,-2-6-55-16,-5-8-120 15</inkml:trace>
  <inkml:trace contextRef="#ctx0" brushRef="#br0" timeOffset="140762.7999">24397 4590 797 0,'18'37'7'15,"6"14"30"-15,8 17 40 0,3 13 3 16,2 9-28-16,-2 3 5 15,2 4-9-15,-7-2-14 16,-6-5-13-16,-8-4 10 16,-13-3 12-16,-3-2-9 15,-16-3-1-15,-9-6-5 16,-7-3-18-16,-11-3-6 0,-2-5-1 16,-9-7-3-16,-8-5-6 15,-7-4-66-15,-12-7-66 16,-8-5-33-16,-12-8-93 15,-7-5-406-15</inkml:trace>
  <inkml:trace contextRef="#ctx0" brushRef="#br0" timeOffset="210558.7513">9177 13086 571 0,'2'-2'36'0,"-1"1"-12"15,-1-2 16-15,0 3 17 16,0-2-33-16,0 2-8 15,1 0 6-15,3 1-11 16,5 0 3-16,3-1 2 16,8 0-4-16,9 0-1 0,9 0 3 15,10 0-4-15,13 1-4 16,11 1 11-16,10-2 7 16,10 0-2-16,12 0-3 15,6 0-5-15,7 0 1 16,5-5-1-16,3 0 7 0,2-2-2 15,1 3-1-15,2 1-4 16,-3 1-13-16,-4 1-1 16,-5-1 1-16,-9 2 0 15,-9 5 1-15,-11 0-3 16,-13-1 4-16,-15 2 14 0,-17-1 11 16,-15 0-9-16,-18 1-10 15,-11 0-7-15,-21 1 6 16,-18-1-1-16,-15 3-5 15,-15 1-4-15,-16 1 0 16,-13 0 0-16,-11 0 3 0,-8 1-2 16,-8 0 3-16,-5-1 2 15,-4 1 13-15,-5-2 6 16,-4-1 1-16,2-3-5 16,-1 1-12-16,3-1-4 15,7 0-2-15,8-2-2 0,14 1 3 16,11 0-1-16,19 1-1 15,17-3 0-15,17 0 1 16,17-2-1-16,17-1 1 16,12 3-1-16,25-5-20 15,19 2 11-15,18-2 9 0,20 2 2 16,15 0 0-16,12 0-2 16,7 1 0-16,3 3-1 15,4 4 2-15,0 2-1 16,0 3 1-16,-5 1 0 15,-5 2-1-15,-9 4 11 16,-8-2 2-16,-11 1 7 0,-12 1 1 16,-14-2-6-16,-11 1-4 15,-17-1-3-15,-13-1-2 16,-17-1-3-16,-14 0 8 16,-21-1 2-16,-19 0-5 15,-14-2-4-15,-15-2-1 0,-13-1-2 16,-7-2 0-16,0-1 3 15,-4 1-8-15,3 0 6 16,2 0-2-16,4 1 1 16,7 1-1-16,7-2 1 15,16-2 1-15,16-1-5 0,15 0 3 16,19-5 2-16,17 1-4 16,24-2-20-16,21-5 4 15,20 0 13-15,22-2 6 16,15-2-1-16,14 4 0 15,8 1 1-15,1 2 0 0,-1 1 2 16,-6 1 3-16,-8 1 1 16,-13 3 4-16,-14 1 3 15,-19 0 0-15,-17 0 0 16,-23 0 0-16,-20 1-4 16,-23 0 0-16,-31 2 12 0,-24-1-12 15,-25 3-5-15,-23 1-3 16,-16 1 1-16,-6 1 5 15,-1 2 13-15,4 3-3 16,8 0-14-16,12 2-5 16,10 3-55-16,11-1-80 0,6-5-180 15,9-4-454-15</inkml:trace>
  <inkml:trace contextRef="#ctx0" brushRef="#br0" timeOffset="254577.6642">18880 913 28 0,'2'-17'710'16,"-3"8"-689"-16,-4 1 50 16,-4 5 51-16,-3 3-64 0,-1 0-18 15,-2 1 12-15,1 5-8 16,-2 1-16-16,-1 5-4 16,-2 3-5-16,-3 7-7 15,-4 4 1-15,-3 10 11 16,-6 5-4-16,-5 12-8 15,-2 5-8-15,-2 10 8 0,-2 5 15 16,2 3 0-16,2 2-7 16,5 0-7-16,4-1 3 15,8 0 4-15,8-3-1 16,6-5-3-16,8-3 0 16,6-7-1-16,11-8-5 15,6-4 3-15,6-10 1 0,5-4 3 16,1-5-2-16,2-8-5 15,-2 0-6-15,-1-3-1 16,-4-5-1-16,-1-4-1 16,-3-1-13-16,-1-3-31 15,-5-4-42-15,-1 0-44 0,-2-11-54 16,-2-5-99-16,-2-8-205 16</inkml:trace>
  <inkml:trace contextRef="#ctx0" brushRef="#br0" timeOffset="255269.2149">19166 1306 805 0,'-2'-1'23'16,"0"1"-7"-16,-1 7 80 15,1 4-68-15,3 5-4 16,0 8 17-16,-2 3 11 0,0 7-13 16,-1 6 0-16,-3 1-4 15,-3 3 3-15,-5 1 0 16,0 0-7-16,-3-1-20 16,0-2-6-16,2-2-3 15,2-3 2-15,3-3-3 16,3-3 2-16,6-2 0 0,2-4-1 15,3-2-2-15,6-6-3 16,5-7-2-16,2-3 0 16,4-7 13-16,2-1 16 15,1-10 5-15,4-6-1 16,2-5-3-16,-1-2-2 0,-1-5-4 16,-3 1-6-16,-3-2-7 15,-9 0-4-15,-7 2 1 16,-6 3 1-16,-8 3-3 15,-8 3-4-15,-3 4-10 16,-2 7 2-16,0 3 6 0,3 5-1 16,4 0 3-16,5 7 0 15,6 2-4-15,4-1 0 16,7-5 3-16,11-3 0 16,7-3 3-16,5-12 22 15,5-8 2-15,3-8 12 0,0-6 6 16,-2-4-12-16,-6-2-9 15,-7 0-8-15,-9 2 1 16,-8 4-1-16,-6 4-3 16,-9 2 3-16,-10 7-3 15,-8 6 0-15,-7 5-2 0,-7 6-5 16,-4 7-1-16,-3 4-2 16,-4 10-4-16,1 6-27 15,5 7-35-15,6 3-14 16,9 1-19-16,10 3-37 15,13-1-75-15,8-2-101 0,9-1-171 16</inkml:trace>
  <inkml:trace contextRef="#ctx0" brushRef="#br0" timeOffset="255660.9036">19951 1817 735 0,'4'6'10'16,"-2"-1"6"-16,-4 0 119 0,-5 1-29 15,-3 1-17-15,-4-1-6 16,-2 2-13-16,-4 2-20 16,-2 3-5-16,-2 4-16 15,0 3-7-15,-1 4 7 16,2 1-4-16,4-2-13 15,8 0 3-15,4-3 1 0,6-9-10 16,9-5-2-16,8-6-5 16,7-2 5-16,6-9 7 15,4-2 0-15,1-4-7 16,2 6 10-16,-3 8 9 16,-6 3-4-16,-5 7-10 0,-3 10 0 15,-4 3-3-15,-1 0-2 16,-4-1-1-16,1-6-20 15,-2-3-34-15,1-4-39 16,3-6-40-16,2 0-95 0,0-8-83 16,2-5-59-16</inkml:trace>
  <inkml:trace contextRef="#ctx0" brushRef="#br0" timeOffset="256029.6941">20485 1721 876 0,'2'-8'12'0,"-6"6"74"16,-6 2 68-16,-5 3-112 15,-2 4-13-15,-4 4 22 0,-2 2-13 16,2 3-12-16,0 1 1 16,5 3-7-16,5-2-8 15,9 3 2-15,4-2-10 16,15-2-1-16,10 0-4 15,6 0 6-15,5-3 1 16,2 0 9-16,-3 0 6 0,-3-1-15 16,-11-1-3-16,-6-2 5 15,-9 0 1-15,-6-2 9 16,-9 3 7-16,-11-3 4 16,-9 4-11-16,-7-1-3 15,-5-3-1-15,-5 0-10 0,0-1-14 16,1 0-42-16,8-1-6 15,7 0-19-15,7-2-33 16,9 1-75-16,9-4-151 16,5-1-269-16</inkml:trace>
  <inkml:trace contextRef="#ctx0" brushRef="#br0" timeOffset="256394.6108">21010 1819 544 0,'4'0'166'0,"-6"0"-152"16,-11 7 173-16,-7 0-103 15,-1 4-28-15,-6-1 20 16,-1 6 9-16,1 1-8 16,0 3-26-16,5 0-25 0,5 4-16 15,5 0-3-15,9 0 9 16,4-2-2-16,10-1-4 15,5-3 0-15,9 0-2 16,3-4-4-16,0-3-3 16,1 0-1-16,2-2 1 0,-2-5-28 15,-1-1-41-15,2-3-13 16,-3 0-16-16,-2-6-23 16,-1-5-11-16,-2-3-63 15,-6-3-150-15</inkml:trace>
  <inkml:trace contextRef="#ctx0" brushRef="#br0" timeOffset="256546.9651">21035 1907 1009 0,'-25'14'94'16,"-1"5"-45"-16,6 1 9 0,-1 2-39 15,4 4-13-15,1-2-4 16,5-3-21-16,5-1-86 15,2-5-108-15,4-7-100 16</inkml:trace>
  <inkml:trace contextRef="#ctx0" brushRef="#br0" timeOffset="257494.6213">21603 1284 776 0,'-11'14'17'16,"-2"11"44"-16,1 7 41 0,1 9-45 16,-1 13-19-16,2 4-8 15,1 7 3-15,1-1 1 16,2-3-1-16,0-1-4 15,4-5 2-15,1-4-6 16,4-5-11-16,6-10-2 0,2-5-6 16,5-12 1-16,4-7 2 15,0-12 4-15,6-3 7 16,2-11-6-16,1-6 3 16,-3 0 13-16,-1 3 6 15,-3 8-9-15,-7 9-26 0,-5 13-9 16,-7 13 14-16,-1 5-3 15,-3 4 1-15,0-2-11 16,0-2 6-16,2-9-3 16,0-7 3-16,6-7-12 15,3-7-6-15,3-3-38 0,2-12-49 16,1-6-35-16,-1-6-27 16,-1-10-41-16,-1-4 69 15,-2-4-30-15,-3 2-12 16,-1 6 131-16,-2 8 363 15,2 9-100-15,3 12-72 0,0 7-53 16,4 4-64-16,2 10-26 16,5 1-3-16,1 6 11 15,1 4 34-15,1 3 11 16,-1 0 2-16,-6 2 11 16,-2-2 14-16,-7-1-23 0,-5 0-16 15,-2-4-13-15,-2-2-3 16,-3-2-14-16,1-7-7 15,-1-6 3-15,4-6-4 16,4-3 9-16,7-10-1 16,7-5-12-16,5-1 0 15,2 1-1-15,1 6 1 0,-1 6 0 16,-5 6-2-16,-3 5 1 16,-7 11-1-16,0 1-4 15,-3 3-4-15,2-3 0 16,5-3 12-16,1-4 0 0,11-9-7 15,2-1-11-15,8-5 17 16,2-9 0-16,-3-2 4 16,1-4 1-16,-5-1 0 15,-8-5 3-15,-9 0 2 16,-7 0-21-16,-6 3-19 16,-8 6 28-16,-10 9 15 0,-4 8 6 15,-7 8 8-15,2 12-1 16,4 2 6-16,11 6-16 15,9 0-15-15,11-2 0 16,20-4-3-16,12 1-3 0,9-6-8 16,8-3-1-1,1-1-34-15,3-3-77 0,-4 0-154 16,-2-2-530-16</inkml:trace>
  <inkml:trace contextRef="#ctx0" brushRef="#br0" timeOffset="258122.9254">23054 1205 989 0,'13'16'-35'0,"8"8"40"15,10 14 72-15,13 12 2 16,8 13-16-16,4 10 7 16,0 6-8-16,-4 0-22 0,-11 2-6 15,-17-7-12-15,-14-4-12 16,-14-1 3-16,-21-2 5 16,-18-3 6-16,-15 1-1 15,-16-2-6-15,-16-4-12 16,-14 0 2-16,-17-7-86 0,-15-6-185 15,-14-4-534-15</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29:57.152"/>
    </inkml:context>
    <inkml:brush xml:id="br0">
      <inkml:brushProperty name="width" value="0.05292" units="cm"/>
      <inkml:brushProperty name="height" value="0.05292" units="cm"/>
      <inkml:brushProperty name="color" value="#FF0000"/>
    </inkml:brush>
  </inkml:definitions>
  <inkml:trace contextRef="#ctx0" brushRef="#br0">9188 769 492 0,'3'-3'446'0,"-3"3"-443"16,0 0 4-16,-3 5 55 0,0 6-50 15,0 5-13-15,-1 5 4 16,1 4 8-16,-2 1 8 15,-1 5 17-15,-3 5-1 16,0-2-2-16,-3 6 2 16,-4 1-18-16,1 2-9 0,-4 2-5 15,2 3-3-15,-3-1 1 16,0 0 2-16,1 0-1 16,1-3-2-16,3-3 3 15,2-2 6-15,4-6-1 16,7-3-1-16,2-4-8 0,1-5 2 15,7-5-3-15,4-3 3 16,4-4 0-16,4-3 0 16,1-3 1-16,4-3 1 15,2 0 5-15,3 0-3 16,2-7 3-16,1 0 5 16,3-6 5-16,-3-1-1 0,2-3 1 15,-5 0-4-15,-3-3 8 16,-5-1-7-16,-3-2-4 15,-6 0 3-15,-3-4-2 16,-2 2-10-16,-5 0 0 0,-3 0 2 16,0 2-2-16,-5 1 0 15,-7 1 1-15,-1-1-2 16,-6 2 0-16,-3 2 0 16,-1-2-1-16,-1 2 0 15,0 0 2-15,2 4-5 0,5 4 3 16,2 3-2-16,4 1 1 15,3 3-1-15,1 3 0 16,-1 0-8-16,4 3 6 16,0 3-2-16,2 5 0 15,2-4-1-15,2 3 2 0,10-1 0 16,4-5 10-16,4-1 10 16,3-3-1-16,6-6-4 15,0-7 2-15,2-5-1 16,0-2 4-16,-1-4 0 15,-2-3 0-15,-3 0-6 16,-6 1 3-16,-5 1 1 0,-6-2 10 16,-4 2-5-16,-4-1-7 15,-5-1-4-15,-7-2-4 16,-6 1 0-16,-4 1-2 16,-6 2-1-16,-2 6 1 15,-4 3-1-15,-2 6 4 0,-1 6 4 16,-1 6-8-16,-1 12-5 15,-1 5-1-15,6 7-22 16,2 6-42-16,8 4-24 16,9 3-48-16,9-1-75 15,6-3-98-15,8-2-272 0</inkml:trace>
  <inkml:trace contextRef="#ctx0" brushRef="#br0" timeOffset="598.1274">9878 1319 418 0,'2'-11'359'0,"-2"4"-310"16,-1 0 96-16,-4 2-18 0,-5 2-66 15,-1 3-21-15,-3 0-9 16,-4 0-10-16,-2 6-2 16,0 3-7-16,-4 3-3 15,2 3 2-15,-2 3 7 16,0 6 6-16,0 2-3 15,2 5-10-15,2 5-6 16,5-3-5-16,7 1 1 0,8-4-3 16,4-4-1-16,12-8 6 15,6-6-4-15,6-8 4 16,3-4 4-16,3-10-2 16,1-8 6-16,-2-5 5 0,-1-4 2 15,-4 0-2-15,-5 0-8 16,-6 1-2-16,-7 5-2 15,-4 5 1-15,-4 5 9 16,-2 8-1-16,0 3 0 0,0 9-14 16,0 5-11-16,1 7 6 15,6 3 9-15,4 5 3 16,2-1-3-16,3-2-1 16,0-5 0-16,0-2 0 15,-1-4-18-15,2-5-33 0,-1-6-22 16,2-4-45-16,2-1-48 15,1-12-60-15,2-3-99 16</inkml:trace>
  <inkml:trace contextRef="#ctx0" brushRef="#br0" timeOffset="1266.9518">10356 1286 761 0,'2'3'33'0,"5"7"-30"16,2 10 110-16,2 0-19 16,5 10-36-16,-2 1 5 0,2 1 2 15,0-1-13-15,1-3-10 16,-2 0-19-16,2-5-3 16,-1-2-9-16,0-1-2 15,-1 0-3-15,0-3-3 16,-3-3-1-16,0-2-2 15,-2-1-21-15,0-7-33 0,0-2-28 16,0-5-22-16,3-11-27 16,0-5-124-16,0-8-159 15</inkml:trace>
  <inkml:trace contextRef="#ctx0" brushRef="#br0" timeOffset="1498.1215">10820 1339 836 0,'4'-3'76'15,"-4"3"-21"-15,-8 14 41 16,-7 10-26-16,-8 10-6 0,-7 9-8 16,-11 11-3-16,-8 4-2 15,-10 6-5-15,-7 4-4 16,-7 3-12-16,-2 2-7 16,1-4-11-16,5 0-5 15,7-7-3-15,10-6-2 16,12-10-3-16,11-6 0 0,8-13-27 15,9-4-40-15,10-13-47 16,3-10-74-16,10-6-127 16,7-10-203-16</inkml:trace>
  <inkml:trace contextRef="#ctx0" brushRef="#br0" timeOffset="1869.1023">11415 1330 665 0,'-5'-5'174'16,"-4"1"-194"-16,-3 4 73 0,-4 0 62 15,-3 7-78-15,-6 4-6 16,-3 1 28-16,-2 4-7 16,2 4-15-16,-1 1-6 15,7 2-11-15,4 1-8 0,8 4 1 16,8 2 4-16,2-1 3 16,11 0 0-16,8-1-7 15,4-4-7-15,7-6 0 16,1-2-2-16,1-6-1 15,-1-3 0-15,-3-4-8 0,0-3-43 16,-5-3-50-16,-3-7-45 16,-2-5-93-16,-1-4-190 15</inkml:trace>
  <inkml:trace contextRef="#ctx0" brushRef="#br0" timeOffset="2069.3315">11504 1401 902 0,'-11'-10'89'15,"-6"3"-39"-15,-6 7 59 16,-3 4-33-16,-7 9-60 16,-4 6-10-16,0 7 14 15,3 4-4-15,6 2-14 0,7-1-3 16,12 1-3-16,9-4-6 16,8-7 5-16,12-3-59 15,8-5-56-15,8-9-75 16,3-4-99-16,4-6-129 15</inkml:trace>
  <inkml:trace contextRef="#ctx0" brushRef="#br0" timeOffset="2433.2376">11739 1370 285 0,'1'-26'479'0,"-1"7"-396"16,-5 6 41-16,-2 6 29 15,-2 4-89-15,-2 6-27 16,1 5 20-16,3 5-18 15,2 7-15-15,5 1-12 16,1 6-2-16,10 0 1 16,8 0-5-16,3 0 9 0,3 0-1 15,0-3 3-15,-2-1-9 16,-6-1-3-16,-5 1 0 16,-10-3 0-16,-3-1-1 15,-14 1 9-15,-9-3 2 16,-6-3 0-16,-7-4-9 0,-4-3 2 15,-6-7-3-15,0 0-4 16,-2-6-59-16,4-5-87 16,2-2-82-16,6 0-142 15</inkml:trace>
  <inkml:trace contextRef="#ctx0" brushRef="#br0" timeOffset="3767.9635">13777 894 733 0,'4'-18'2'16,"-8"5"12"-16,4 6 70 15,-3 1-7-15,-4 5-42 16,0 2 1-16,-1 12-14 0,1 7-10 16,1 8 3-16,2 12 6 15,3 11 1-15,-1 12-3 16,2 5 6-16,5 4 6 16,-1 2 1-16,-1-4-4 15,1-5-6-15,-3-5-2 0,1-8 4 16,-3-8-13-16,0-5-2 15,-2-8-5-15,1-7 0 16,1-6 0-16,-1-6-6 16,1-8-42-16,-1-4-27 15,-4-10 17-15,-2-9-69 0,-3-12-149 16,-3-8-129-16</inkml:trace>
  <inkml:trace contextRef="#ctx0" brushRef="#br0" timeOffset="4498.7564">13751 888 824 0,'23'-36'5'15,"3"4"48"-15,5 7 71 16,6 5-43-16,1 9-22 16,2 11-11-16,-5 5-13 15,-1 18-18-15,-7 8-9 0,-9 6-3 16,-9 5 1-16,-7 1 2 15,-11 0 8-15,-12-4 1 16,-9-3-4-16,-8-3 6 16,-6-2 3-16,-4-7-8 0,-2-5 7 15,4-9 0-15,5-6-10 16,8-4-6-16,11-1-2 16,9-5 1-16,6 0 2 15,6 5-12-15,3 0-8 16,2 1-9-16,2 0 3 0,2 1 13 15,-2 3 6-15,0 2 1 16,-1-3 3-16,-2 2-5 16,0-3 4-16,-1-1 0 15,0 2 2-15,1-3 0 16,-3 0 8-16,1 0 4 0,0 0 3 16,0 0-8-16,-1 0-1 15,-1-3 0-15,1 2-5 16,0-1-1-16,0 1 0 15,0-2 2-15,0 2 1 16,0 1 1-16,0 0-7 16,1-1 2-16,-1 1-3 0,1-1-2 15,0 1-1-15,0-1 3 16,1-2-4-16,-1 3 3 16,1 0-1-16,3 3-2 15,2 4-4-15,3 2 3 0,3 8 2 16,4 4 2-16,2 3 0 15,3 7 1-15,2 1 1 16,2 0 7-16,-2 2 4 16,1-4-2-16,1 1 2 15,-3-2-2-15,-2 0-8 0,-2-3 1 16,-4-2-4-16,-1-4 4 16,-4-2-1-16,-1-5-2 15,-3-3-2 1,1-3-24-16,-3-2-22 0,0-4-12 15,1-1-32-15,0 0-51 16,0-3-73-16,1-4-167 0</inkml:trace>
  <inkml:trace contextRef="#ctx0" brushRef="#br0" timeOffset="6218.2073">14504 1317 639 0,'0'-4'9'15,"-2"-3"38"-15,2 3 51 16,0 3-31-16,-1-2-15 16,0 1-4-16,1 2-13 15,-1 0-10-15,0 0-7 16,1 3-5-16,0 3-14 0,0 5 0 16,-1 6 5-16,-1 7 3 15,0 5 6-15,1 2 6 16,-2 6 3-16,-2-3 3 15,2-1-6-15,0-4-5 16,1-3-7-16,1-6-3 0,2-3-2 16,3-4 2-16,4-6-3 15,0-1 2-15,3-4 9 16,2-2 17-16,1-1 13 16,1-6-6-16,2-5-4 15,1-2-4-15,2-6-11 16,2-1-9-16,-1-3-2 0,-3 3-1 15,-3 1-1-15,-4 1 1 16,-6 8 2-16,-3 9-6 16,-3 2 10-16,-2 15-8 15,-6 9-9-15,1 6 3 0,-2 5 3 16,4 2 1-16,3-1-1 16,3-5-1-16,5-7-1 15,6-4 2-15,6-7 1 16,5-6 2-16,4-7 12 15,4-3 4-15,6-14 9 0,3-3 0 16,3-7-10-16,0-6-1 16,0-1-4-16,-3-4-5 15,-3 1-6-15,-5-3 2 16,-4 3-1-16,-4-1 1 16,-2-2-1-16,-1-1-2 0,0-4 0 15,2-2-16-15,1-3-13 16,-1 0 0-16,0 2 11 15,-1 4 11-15,-5 6 6 16,-2 5 0-16,-6 4 2 16,-3 7-1-16,-3 2 0 15,0 4 1-15,-4 1 0 0,2 3-3 16,-3 3 2-16,0 3-3 16,0 0 1-16,-2 4-2 15,2 2-3-15,-5 0-4 16,-1 5 1-16,-3 9 2 0,-7 3 5 15,0 10-1-15,-4 6 1 16,-2 7 2-16,-1 7-1 16,1 8 0-16,4 2 2 15,3 2-2-15,4-2 0 16,7 1 1-16,6-4 0 16,1-4 1-16,11-6 3 0,5-3-3 15,4-7 0-15,4-7 1 16,6-4 0-16,3-7 0 15,4-5 4-15,3-5-1 16,1-6 8-16,0-2-2 0,-5-5-5 16,-3-7-1-16,-6 1 1 15,-6-4 1-15,-7 0 1 16,-6-4 0-16,-6 2-3 16,-3 5-2-16,-10 4-7 15,-8 8-15-15,-3 4 5 16,-5 14 8-16,2 4 4 0,3 7 1 15,10 2-1-15,7 2-4 16,8-2 1-16,13-2 6 16,11-6 0-16,7-3 3 15,6-6 1-15,4-2-1 16,-2-3-3-16,1-1-26 0,-8-2-70 16,-5-2-30-16,-6-2-38 15,-12 0-84-15,-8-3-229 16</inkml:trace>
  <inkml:trace contextRef="#ctx0" brushRef="#br0" timeOffset="7119.4754">8414 2138 355 0,'53'-2'448'16,"5"-1"-447"-16,5 3 23 15,12 0 93-15,9 5-77 0,6 1-14 16,11 1 19-16,10-1-3 16,9-3-15-16,11-2-5 15,7-1 3-15,10 0-7 16,10-1-2-16,6-4 0 16,6 2 0-16,7 2 10 0,8 1-1 15,6 0 5-15,6 0-15 16,6 6-5-16,8-2-6 15,3 2-5-15,5-2 3 16,6-1 1-16,4 0-3 16,2 0-1-16,1-1 3 0,7 3-1 15,-5-1 0-15,-2 3 12 16,-1 0 9-16,-4 3-3 16,-1 2-4-16,0-1-10 15,-2-1-2-15,-1-1-4 16,-5-1 3-16,-5-2 0 0,-8 0-2 15,-11-1 0-15,-8-2 12 16,-9-2 7-16,-11-1-5 16,-10 0-1-16,-8 0-6 15,-13-4-5-15,-9-3-2 16,-13 1-2-16,-14-5-15 16,-13 2-17-16,-17 2-9 0,-16-1-10 15,-17 0-12-15,-13 1-13 16,-11 2-17-16,-9-1-47 15,-3 3-128-15,-5-1-204 16</inkml:trace>
  <inkml:trace contextRef="#ctx0" brushRef="#br0" timeOffset="7998.6194">15587 1559 428 0,'0'1'43'16,"5"-1"-39"-16,4 0 140 16,3 0-35-16,5-2-12 15,1-7-8-15,3-1-12 16,1-3-15-16,0-1-9 0,-2-3-20 15,-3-1-10-15,-5 5 4 16,-5-1 8-16,-5 2 18 16,-4 1 0-16,-6 1-12 15,-8 6-28-15,-4 2-10 16,-7 1 2-16,0 1 4 0,0 4 8 16,-2 3-11-16,2 5-5 15,4 1-1-15,3 5-35 16,3 0-84-16,4-2-177 15,3 2-468-15</inkml:trace>
  <inkml:trace contextRef="#ctx0" brushRef="#br0" timeOffset="67306.238">3647 3552 575 0,'-7'-4'92'0,"-2"2"-98"16,-1 2 29-16,-3 0 25 0,0 0-3 16,-2 5 26-16,1 0-7 15,-1-1-1-15,0 5-29 16,0-1-18-16,-1 4-14 16,-4 3-1-16,0 4 1 15,-4 3 2-15,-3 4-1 16,1 2 1-16,2 1 10 0,1 0 8 15,6-4-2-15,6-1-13 16,3-7-7-16,7-2 0 16,1-7 2-16,5-1 1 15,5-6 4-15,4-1 12 16,6-9 13-16,3-7 2 0,4-6-8 16,4-3-13-16,-5-4-6 15,-1 4 3-15,-4 6 7 16,-6 5-8-16,-4 11-9 15,-8 7-8-15,-3 15 6 16,0 8 9-16,0 1-5 0,0 2 1 16,1-3-1-16,6-8-1 15,6-5 2-15,5-10-2 16,2-4 13-16,5-7 6 16,0-8 7-16,2-6-11 15,0-4-3-15,-1-2 3 0,-5 0 4 16,-2-2-7-16,-3 4-10 15,-3 4-2-15,-1 4-1 16,-4 5-1-16,-1 3 0 16,-2 4-1-16,-1 4-1 15,1 1-3-15,-1 7 0 0,1 4-1 16,1 9 1-16,-1 7 5 16,1 6 4-16,-2 8 1 15,-1 4 0-15,-1 5 2 16,-1 3 0-16,-1 0-3 15,0 0 0-15,0 1-2 16,-6 4 0-16,-3-4 0 0,-4 4-3 16,-4-2 1-16,-3 2 1 15,-7-1-2-15,-4-7 1 16,0-2 0-16,1-7 2 16,1-7 1-16,1-7-3 15,2-6-6-15,2-9-4 0,7-8 0 16,2-5 2-16,4-15 0 15,7-8-13-15,4-10 9 16,1-11 12-16,14-11 7 16,9-13 8-16,9-8-1 15,9-10 7-15,9-4-2 0,9-4-8 16,7 7-3-16,6 11-5 16,-1 9 5-16,-3 15 9 15,-6 15 1-15,-5 16-3 16,-9 11-5-16,-11 11-9 15,-15 8-2-15,-10 14 0 0,-13 11-1 16,-13 4 9-16,-12 9 6 16,-12 2 7-16,-7-3-5 15,2-2-9-15,0-5-2 16,5-8-4-16,10-6-29 16,10-10-51-16,8-8-42 0,9-7-120 15,9-15-257-15</inkml:trace>
  <inkml:trace contextRef="#ctx0" brushRef="#br0" timeOffset="67874.4148">4711 3579 797 0,'0'0'51'16,"0"5"-42"-16,-1 7 46 0,-3 9-26 15,1 6 14-15,-2 11 16 16,1 6 12-16,-2 6-19 16,-1 2 0-16,0 2 4 15,-4-4-16-15,-2 0-20 16,0 0-9-16,-5-2-1 0,-4 2-1 16,-3 1-5-16,-4-3 0 15,-5 2-1-15,-2-5 3 16,2-4-4-16,1-8 9 15,5-7-3-15,7-6-5 16,5-9-1-16,5-7 1 0,2-4-1 16,5-13-6-16,3-5-1 15,1-12 6-15,8-4 7 16,5-13 9-16,9-4-2 16,8-8-2-16,7-3 2 15,5 1-2-15,5-4-4 0,4 5-2 16,4 3-1-16,-1 5 2 15,3 6-4-15,-2 9 5 16,-6 11 2-16,-5 8-5 16,-8 11-4-16,-5 7-1 15,-13 10-2-15,-7 10 0 16,-11 9 3-16,-12 3 7 0,-12 7 3 16,-10 0-2-16,-11-1-3 15,-3-2-3-15,-1-3 0 16,5-9-3-16,5-6-2 15,10-9-44-15,9-6-39 16,8-3-43-16,7-14-108 0,5-5-172 16,8-8-232-16</inkml:trace>
  <inkml:trace contextRef="#ctx0" brushRef="#br0" timeOffset="68503.2782">5569 3182 707 0,'0'0'51'0,"-2"0"-52"16,2 2-3-16,0 8 45 0,0 8 40 16,-1 8-1-16,-2 12 0 15,-2 9-11-15,-1 7-18 16,0 4-4-16,-1 2-8 16,-1-4-9-16,2-4-4 0,2-7 3 15,0-5-3-15,2-10-2 16,2-6-3-16,1-4-3 15,8-9-7-15,5-8-6 16,5-3 4-16,7-7 5 16,5-6-2-16,4-4-5 15,-2 2-5-15,0 3-1 0,-7 4 1 16,-7 8-1-16,-5 1-1 16,-6 13 7-16,-4 6 2 15,-3 1-1-15,-1 1 1 16,0 2 0-16,0-6-3 15,0-1 1-15,0-8-3 0,0-2-2 16,3-4 0-16,1-3 0 16,1 0-4-16,1-7-40 15,-1-8-28-15,-1-6-22 16,0-5-43-16,0-3-29 16,-3-5 3-16,-1 4 84 0,0 3 87 15,0 8 64-15,-3 5 52 16,-1 5-7-16,1 3-47 15,-3 6-57-15,5 0-30 16,1 7-78-16,3 1-65 16,10-1-102-16,8 0-280 0</inkml:trace>
  <inkml:trace contextRef="#ctx0" brushRef="#br0" timeOffset="68802.5159">6283 3596 692 0,'15'-8'46'15,"-10"0"99"-15,-5 4 51 16,-10 1-78-16,-6 3-46 16,-4 0-34-16,-5 4-25 15,1 6-5-15,-2 2 4 16,3 3 8-16,2 3-1 16,5 3-7-16,6 1-6 0,5 2 4 15,5 2-4-15,10-2-2 16,7 0-2-16,8-4 0 15,6 0 1-15,6-9-3 16,-2-1-9-16,2-4-14 16,-2-4-24-16,-2-2-43 0,-4-3-11 15,-3-7-15-15,-6-3-67 16,-1-4-75-16,-7-3-187 16</inkml:trace>
  <inkml:trace contextRef="#ctx0" brushRef="#br0" timeOffset="68906.158">6428 3630 933 0,'-19'-1'76'16,"-6"1"-46"-16,0 5 27 16,-4 7 1-16,0 3 6 15,2 0-27-15,5 1-28 16,7 1-9-16,6 0-49 0,8-4-88 16,2-3-111-16,10-3-138 15</inkml:trace>
  <inkml:trace contextRef="#ctx0" brushRef="#br0" timeOffset="69385.3067">6781 3552 814 0,'0'0'112'0,"-15"2"-105"15,-9 11 31-15,-6 7 12 0,-5 2 20 16,-2 3-2-16,3 3-24 15,6 1-13-15,7 1-11 16,10-3-14-16,9-2-6 16,2-6 0-16,13-1 11 15,8-8 2-15,7-7-6 16,7-5 1-16,8-12 5 0,6-9-3 16,6-9-3-16,2-6-8 15,0-9 0-15,0-7 3 16,-3-11 2-16,-8-5-1 15,-5-4-1-15,-6-3-1 0,-8 2 0 16,-9 8-6-16,-7 15-11 16,-9 15 3-16,-3 14 8 15,-15 23-3-15,-7 16 1 16,-6 22 1-16,-2 17 16 16,-1 14 15-16,7 10 8 0,6 5-20 15,6-2-11-15,8-5 0 16,5-6-1-16,5-13-29 15,3-8-33-15,3-10-39 16,2-6-63-16,3-7-81 16,-1-7-157-16</inkml:trace>
  <inkml:trace contextRef="#ctx0" brushRef="#br0" timeOffset="71226.5655">9263 3039 749 0,'-3'-14'-12'16,"0"2"18"-16,1 7 31 15,-1 5 27-15,-2 8-34 16,1 6-27-16,-2 8 12 16,-1 9 17-16,1 5 20 15,-1 6 5-15,2 6-1 0,2 6-9 16,0 6-4-16,2 5-5 15,-2 6-1-15,0-1 4 16,0 2-8-16,-1-6-11 16,-1-4-6-16,1-5-5 15,2-6-7-15,2-10-2 16,0-2 0-16,0-8-1 0,1-4 0 16,2-7-6-16,-1-6-19 15,1-4-11-15,-3-6-11 16,1-4-35-16,-1-7-49 15,0-11-71-15,-8-5-211 16</inkml:trace>
  <inkml:trace contextRef="#ctx0" brushRef="#br0" timeOffset="71669.865">8927 3664 823 0,'0'-2'15'0,"5"-3"41"15,14 2 49-15,9 1 20 16,13 1-40-16,7 1-23 16,7 0-32-16,5 0-15 15,0 1-5-15,-4 1-6 16,-8-2-2-16,-9 0 0 0,-12 1 8 16,-10 1 5-16,-4 3 1 15,-9 4-5-15,-4 5 4 16,-8 10 5-16,-5 3-9 15,0 6-6-15,-1 2 4 0,5-1-2 16,5-5-4-16,4-5-1 16,12-8 1-16,11-9 4 15,8-7 11-15,6-3 4 16,7-13-4-16,1-6-8 16,-1-8-5-16,-5-3 0 0,-9-4 1 15,-10 1 2-15,-12 3 0 16,-10 3-5-16,-18 7-3 15,-11 7-5-15,-8 10-8 16,-9 6-22-16,1 9-25 16,0 6-33-16,9 3-87 15,9 2-85-15,12-4-191 0</inkml:trace>
  <inkml:trace contextRef="#ctx0" brushRef="#br0" timeOffset="74755.7862">11503 3655 805 0,'-12'-2'40'15,"-3"0"-31"-15,-3 1 88 16,-2 1-37-16,-2 1-31 16,-3 5 8-16,-4 4-11 15,-1 7-6-15,-2 8 13 16,1 1-6-16,3 6-6 0,3 4 10 16,8-1 5-16,6-3-5 15,8-4-10-15,5-3-6 16,10-7-2-16,8-7-2 15,8-10 3-15,6-6 9 16,9-11 5-16,3-14-10 16,9-8-5-16,3-10-1 0,-2-6-1 15,0-10 0-15,-6-3-1 16,-6-5-6-16,-7-1-1 16,-8 1 0-16,-9 2-9 15,-6 4-12-15,-8 5-1 0,-6 7 4 16,0 8 8-16,-8 10 5 15,-2 7 1-15,-5 12 1 16,0 8 5-16,-4 9-4 16,-3 7-6-16,-1 15 1 15,2 10-3-15,-4 11 2 16,1 11 3-16,0 11 0 0,3 12 1 16,0 0-1-16,3 2 3 15,3-1-1-15,4-4 3 16,2-10 6-16,5-6-3 15,4-8-2-15,0-7-1 16,6-7-1-16,2-6 3 0,4-4 1 16,4-8 2-16,1-3-3 15,4-4 3-15,2-7 6 16,2-4 6-16,6-2-1 16,-1-7-2-16,1-4-8 15,-1 0-5-15,-4-1 0 16,-3-1-2-16,-6 2 0 0,-3 1 0 15,-5 2-1-15,-3 0 1 16,1 3-1-16,-3 0-1 16,0 3-3-16,0-2 2 15,1 2-1-15,0-2-3 0,1 2 2 16,-3 1-1-16,0 0 3 16,-1-1 1-16,-1 3 1 15,-1 0 0-15,0 1 0 16,0-1 0-16,0 1-1 15,0 0 0-15,0 0-1 16,-1 1-5-16,-4 5-1 0,-3 4 1 16,0 5 2-16,-1 3 3 15,1 3-1-15,-1 1 1 16,4 2 0-16,3-2 0 16,2-1-2-16,2-1 1 15,5-1 2-15,5-6-1 0,-1-2 3 16,5-4 0-16,0-5 4 15,4-2 6-15,1-6 4 16,2-8 0-16,-1-2-9 16,1-1 0-16,-4-1-5 15,-2-2 0-15,-5 0 3 0,-3 0-7 16,-6-4-5-16,-3 4 2 16,-2-4-5-16,-7 5-6 15,-2 1-1-15,-3 5 1 16,0 3 8-16,0 6 1 15,-1 4 0-15,3 0-2 0,-1 2 1 16,4 3 4-16,4 2 1 16,3-1-2-16,2 1-4 15,4-1-3-15,8-1 7 16,6-1 4-16,6-2 3 16,5-2 2-16,4 0-2 0,5-3 4 15,1-7-3-15,2-1 5 16,0 1-4-16,-1-4-3 15,-4 1 0-15,-3 2 0 16,-4 0 1-16,-4 0-2 16,-5 4 0-16,-5 0 0 0,-5 3-4 15,-6 2 0-15,-4 2 0 16,-2 0-4-16,-8 6 6 16,-5 4 2-16,-2 4 0 15,-3 3-1-15,-1 2 1 16,-2 2-2-16,2 2 1 0,3 0 0 15,1 2 0-15,4-4 0 16,5 0 1-16,5-2-1 16,3-1-2-16,4-6 2 15,8-2 2-15,6-6 1 16,6-2 4-16,7-2 3 0,4-7 2 16,3-6-4-16,3-2-3 15,1-3-2-15,-1-2-1 16,-5 0 1-16,-3 0 0 15,-6 2 0-15,-6 1 3 16,-5 3-5-16,-5 5-1 0,-6 5-2 16,-5 4 1-16,-1 3-12 15,-11 7 10-15,-3 5 5 16,-1 3-4-16,-2 4 4 16,0-2-1-16,5-3-2 15,4 3 0-15,4-7 1 0,5-1-1 16,3-3 1-16,8-2 2 15,3-7 3-15,5 0 8 16,1-4 1-16,7-3-5 16,-1-3-1-16,2-3-7 15,-1 0 2-15,-1-1-1 16,-2 2-3-16,-6-2-2 0,-1 3 3 16,-6-2 2-16,-3 2 1 15,-3 2 0-15,-2 1-2 16,-1 3-1-16,-3 3-1 15,-3 2-4-15,-1 6-5 16,-4 9 0-16,-1 1 8 0,-2 7 1 16,2 2 1-16,3 2 0 15,3-4 1-15,2-2 1 16,4-3 8-16,6-2 0 16,8-6 0-16,2-5 0 15,4-4 7-15,2-1-5 0,8-3-4 16,0-7-3-16,1-3 0 15,2-1-2-15,-1-3 0 16,0 3 0-16,-5 2-4 16,-2 4 2-16,-5 2 0 15,-2 5-3-15,-6 1-1 0,-3 4 1 16,-5 4 0-16,-4 3-1 16,-1 4 1-16,-1 1 3 15,-3-1 3-15,-4 0 0 16,-1-3-1-16,-2 1-1 15,3-3 2-15,0-4-3 0,2-2 1 16,2 0-4 0,2-4-1-16,1-3 0 0,4-5-4 15,5-1-3-15,4-5 1 16,6 3 5-16,3-4 4 16,4 1-1-16,-2 3 1 0,1 4 1 15,0 4-2-15,-5 0-1 16,-2 3 1-16,-5 3-2 15,-4 4 1-15,-4 2-2 16,-3 2 1-16,-3-1 2 16,-8 3 3-16,2-3 2 15,-3 1-1-15,1-7-1 0,3 2 1 16,2-6-1-16,2 0 3 16,3-3-2-16,6-4-9 15,4-5 0-15,4 0 2 16,3-1 1-16,2 0 2 15,-1 5 1-15,-2 2 2 16,0 2-3-16,-5 4 0 0,-1 2 0 16,-1 7-2-16,-4 2 4 15,-1 2-5-15,-3 1 3 16,2-2 2-16,0 2 2 16,2-5-1-16,2-4 1 0,5-2 7 15,6-3-1-15,3-7 0 16,4-3-3-16,2-2-4 15,1-2 0-15,-4-3 1 16,-2 2 0-16,-7-3-3 16,-2 0-6-16,-7 0 0 15,-5 5-2-15,-2-1-6 0,-5 4 3 16,-7 3 4-16,-3 4 3 16,0 3-1-16,-1 1 1 15,3 6 2-15,2 1-1 16,7 3-1-16,4-1-1 0,8 1 2 15,9 2 4-15,6-4 1 16,6 5 3-16,3-3-2 16,-3 2 7-16,-1 1-4 15,-5 1-2-15,-2 0 1 16,-4 1 3-16,-8 1 2 16,-3-2-6-16,-4-2-1 0,-2 1-2 15,-5-1 2-15,-5-3 1 16,-4-4 1-16,0-2-2 15,-1-4 1-15,4 0 1 16,3-4 0-16,4-5 1 0,8-1-4 16,5 0-8-16,6 2 4 15,4 2-1-15,3 4 2 16,-2 2 0-16,-1 2-1 16,-2 7 2-16,-3 2 1 15,-3-2-1-15,-1 1 3 0,-1-2 4 16,2-2-1-16,3-4-1 15,3-2 3-15,4-5 0 16,4-5-1-16,4-6-3 16,1-5-1-16,2-2 0 15,-1-5-1-15,1-4-1 16,2-7 2-16,-1-8-16 0,1-3-12 16,-1-5 1-16,-2-2 7 15,-2-1 9-15,-4 1 5 16,-3 6 4-16,-5 4 0 15,-3 10 3-15,-6 8-4 16,-6 7 0-16,0 8 0 0,-5 9 13 16,-4 5-2-16,-4 8-10 15,1 10-4-15,1 13-1 16,2 12 4-16,0 8 11 16,3 9 3-16,3 5-3 15,1-3 1-15,0-6 0 16,3-6-6-16,1-8 1 0,-1-7-2 15,1-9-1-15,-3-3-1 16,0-9-5-16,-1-4-38 16,-2-7-48-16,-5-3-100 15,-4-6-79-15,-6-13-108 0,-5-9-109 16</inkml:trace>
  <inkml:trace contextRef="#ctx0" brushRef="#br0" timeOffset="75172.774">14308 3775 899 0,'31'4'49'16,"8"3"-47"-16,6 3 40 16,11 4 16-16,3 3-43 15,-1-3-13-15,1 2 1 16,0-7-12-16,-4-5-16 16,-5-4 22-16,-7-3 4 15,-8-7 16-15,-10-5 50 0,-11-4 30 16,-8 2-9-16,-8-1-18 15,-10 3-47-15,-10 5-23 16,-6 6 0-16,-2 4-1 16,3 4 5-16,6 9-3 15,6 3-1-15,11 5-1 0,9 4 2 16,14 3 14-16,8 1 22 16,4 0 4-16,1 1-6 15,-3-2-13-15,-7-4-15 16,-6-1-2-16,-11-3-2 15,-7-3-2-15,-7-3 5 0,-11-3-3 16,-6-2 3-16,-6-6-15 16,-6-3-31-16,-4 0-50 15,-4-10-41-15,-2-4-71 16,-5-2-143-16,-3-1-367 16</inkml:trace>
  <inkml:trace contextRef="#ctx0" brushRef="#br0" timeOffset="78089.0527">16815 3803 701 0,'-6'0'14'0,"-2"0"13"0,0 0 36 15,0 0-32-15,0 0 0 16,-2 0 4-16,-2 4-3 16,1 2 5-16,-4 4 5 15,1 1-16-15,-2 1-14 16,2 3-5-16,-2 2-2 16,2 0 0-16,3 1 0 0,-1 1-3 15,4-3 2-15,4 1 5 16,3-3-5-16,2-1-2 15,4-3-1-15,5-5 0 16,5-3 0-16,-1-2 7 16,3-6 6-16,0-5 1 0,0-2-1 15,-3-3 4-15,-2-2 13 16,-4 1 15-16,-2 3-3 16,-2 2-12-16,-4 4-14 15,1 5-10-15,-1 3-3 0,-1 3-5 16,1 7 2-16,0 2 1 15,0 4 0-15,4-3-1 16,4 1 1-16,3-5-1 16,2-2 1-16,5-4 1 15,1-3 0-15,0 0 1 16,1-7-1-16,-2 2 0 0,-2 1-2 16,-1-1-2-16,-5 1-4 15,0 3-4-15,-1-3-13 16,3 4-13-16,-3 0-9 15,4 0 10-15,-3 0 24 16,-2 6 4-16,-1 2 4 0,-1 1 13 16,-3 5 22-16,-1-1-9 15,-4 2-8-15,0-2-4 16,2-3-6-16,-4-1-4 16,3-5 0-16,-1-2-1 15,3-2-3-15,5-5-6 0,2-5 12 16,4-3-2-16,5 3-1 15,2-4 1-15,2 4 16 16,1 5 13-16,-3 3-5 16,0 2-20-16,-4 0-7 15,-4 7 2-15,-3 2 1 0,-1 2 0 16,0-1-2-16,-1 0 2 16,2-3-1-16,1-3-2 15,4-2-11-15,2-2-15 16,5-1-3-16,1-6-8 15,1-1-11-15,0-2 23 0,-1 0 4 16,-3-1 6-16,-1 1 12 16,-2-2 6-16,-3 1 1 15,-4-2 8-15,0 5 13 16,-3-1 2-16,-3 0 0 16,0 3-4-16,-5 5 3 15,-4 1-10-15,-3 4-6 0,-5 5-9 16,-1 6 2-16,0 3 0 15,1 2-1-15,2 1-1 16,4-1 0-16,5-2 0 16,2-3 0-16,4-5-1 15,7-6-1-15,7-4 2 0,5-7 6 16,5-10 8-16,5-6-3 16,6-8-4-16,3-8-4 15,0-7 0-15,-1-4 11 16,-1-8 1-16,-7-3 0 15,-5-1-5-15,-9 3-4 16,-8 5-3-16,-6 11-2 0,-3 9-1 16,-5 14-1-16,-6 13 1 15,-5 11 6-15,2 21-8 16,-2 13-2-16,1 13-1 16,3 10 4-16,4 7 1 0,7-1 1 15,0-6-2-15,6-4 0 16,7-10-21-16,4-7-54 15,2-8-55-15,2-5-86 16,2-8-185-16</inkml:trace>
  <inkml:trace contextRef="#ctx0" brushRef="#br0" timeOffset="80770.3292">19468 3759 736 0,'-7'-3'72'0,"-5"3"-72"16,-5 1 58-16,-2 8 23 16,-1 4-49-16,-3 4 3 15,0 3 12-15,2 4-12 16,5 2-13-16,5 2-2 0,6 2 3 16,4 1 10-16,5-1-6 15,7-2-6-15,5-5 1 16,3-5-2-16,4-6-6 15,4-8 2-15,7-5 6 16,5-15-4-16,6-10-3 0,2-9-8 16,4-9-2-16,-2-6 2 15,-2-7 0-15,-7-2 5 16,-4-2 0-16,-8-3-4 16,-6-1-5-16,-5 3 0 15,-5 5-3-15,-5 4 0 0,-4 6 0 16,-3 11 1-16,2 8-2 15,-4 8 1-15,-2 10-2 16,-5 7-5-16,-4 6-4 16,-2 14 13-16,-4 13-2 15,-2 10-2-15,-3 11 2 0,3 10-1 16,1 6 0-16,3 1 2 16,4 0 0-16,1-7-1 15,6-4 2-15,4-10-5 16,3-5 3-16,3-12-2 15,7-3 2-15,4-10-4 0,6-10 1 16,4-5 0-16,6-5 3 16,5-9 7-16,2-6 2 15,1-7 1-15,-3 0 4 16,-1-3 4-16,-9 8 8 16,-7 3-8-16,-6 4-11 0,-8 9-7 15,-5 4 7-15,-5 4 3 16,-8 9-19-16,-3 7 12 15,-1 1-6-15,-3 5-2 16,6-2 6-16,1-3-3 16,10-7-3-16,1-1 0 15,4-8-13-15,8-4 3 0,3-1 12 16,3-2 7-16,2-5 2 16,1 3-2-16,-1 2-1 15,3 2 13-15,-4 2-5 16,0 7-8-16,0 0 3 15,1 0-2-15,0-6-2 0,2-2 1 16,4-2 4-16,3-9-3 16,1-3-1-16,2-4-3 15,0-3 1-15,1 2-3 16,-3-1 4-16,1 1-3 0,-4 5-1 16,-3 2-8-16,-2 5-5 15,-4 5 2-15,-4 1 7 16,-3 6-2-16,-2 6-2 15,-4-2 4-15,1 7 8 16,-4-3 10-16,0 2 1 16,-4-2-5-16,-4 2-6 0,-4-1 0 15,-7-1-1-15,-1 0-3 16,-7-1-1-16,-2 0 1 16,-2-3 2-16,1-1-4 15,1-2-1-15,5-4-8 16,8 1 1-16,3-4-2 0,6 2-4 15,5-2 11-15,1-2 1 16,3-1-12-16,4-1 11 16,3 1 8-16,3-1 5 15,2 0-4-15,5-1-1 16,0 2 4-16,5-1-3 0,3 1 2 16,1-1 2-16,4 0 0 15,-1-1 6-15,1 0-1 16,-3-1-8-16,1-1 0 15,-1 0-1-15,-2-2 0 16,1 2-1-16,-5-3-1 16,3 2 1-16,-2-1 1 0,-2-2 1 15,-1 2-1-15,-2-2 0 16,-1 1 0-16,-1-3-1 16,-3 5 1-16,-1 0-4 15,-3 3 1-15,-1 1-1 0,-1 1 2 16,-2 2 0-16,-1 0 1 15,2-1 0-15,-1 2 0 16,0 0-1-16,0 0 0 16,-1 4-2-16,0-1-3 15,-1 4-1-15,0 0 5 16,-2 4 0-16,0-1 3 0,-1 0 0 16,0-1 2-16,-1 0-4 15,1 0 2-15,-1 1-2 16,1 0 0-16,2-1-1 15,-6 0-1-15,2-1 3 16,-1 3 0-16,-3-4 6 0,-1-1-1 16,-1-1-1-16,-1 1-2 15,-1-2 1-15,-2 2-4 16,0-2 1-16,-3 2-1 16,-1-3-5-16,0 2-1 15,-1-1 3-15,1-2 1 16,1 0 2-16,2-2 1 0,1 1 1 15,2-1 0-15,1 0 0 16,2 0 1-16,0 0 3 16,2-1-2-16,-1 1-1 15,3 0-1-15,-1 0 2 0,3-1 4 16,0 1-6-16,-1 0-2 16,1 0-5-16,0 0 2 15,0 0-1-15,0 0 1 16,1 0 0-16,1 0 2 15,0 0 0-15,-1 1-1 0,1 0 3 16,3 2 0-16,-1-3 0 16,-2 0-1-16,1 3 1 15,0-3 1-15,1 0 0 16,0 0 0-16,-1 0-1 16,4 0-1-16,0 0-1 15,1 0-1-15,1 0 1 0,3 0 1 16,1 2-3-16,2 0 3 15,2-2 0-15,-2 0 0 16,2 0 1-16,1 0 1 16,-2 0-1-16,2 0-2 15,1-4-6-15,2 0-4 0,4-2 2 16,0 2-9-16,2-2 8 16,-1 0 9-16,-2 1 1 15,-1 0 1-15,-3-2 0 16,-2 0 2-16,-1 0 0 15,-3-3 0-15,0-1 0 0,-3 1-1 16,-1-3 1-16,-5 3 1 16,-1-5 0-16,-3 4-1 15,-3 0-4-15,-5 1-1 16,-1 3 1-16,-2-3 4 16,-2 6 2-16,1 1-1 0,-2 3-3 15,-3 3-1-15,1 4-1 16,0 3-1-16,1 1 0 15,2 4 1-15,4 0 0 16,5 3 1-16,2 1 2 16,3 0 3-16,9-1-3 0,5-4-2 15,3-1 0-15,6-3 3 16,6-6 2-16,2-2 0 16,6-2 2-16,1-5-2 15,3-3-3-15,1-1 1 16,3 1-2-16,0 0 0 15,2 3-2-15,-2 1-13 0,-3 1-4 16,-3 3 5-16,-8 0 9 16,-5 0 3-16,-9 3-3 15,-4 4 4-15,-7 1 3 16,-6-1 4-16,-3 2 1 0,-4 1 1 16,-5-3 0-16,-3 4 0 15,-2-1-1-15,-3 0-4 16,-1-1-2-16,-4-4 1 15,-4 0 1-15,2 0 0 16,2-2 0-16,-2 0-6 0,8-1-2 16,3-1 3-16,7-1 0 15,7 2-4-15,1-2-10 16,17 0-10-16,9 0 32 16,9 0 14-16,8-2-1 15,10-1-8-15,6-1 7 0,-4-1-7 16,0 1-10-16,-7 1-18 15,-4 3-34-15,-9-2-64 16,-7-3-193-16,-6-2-444 16</inkml:trace>
  <inkml:trace contextRef="#ctx0" brushRef="#br0" timeOffset="116537.2056">12717 5011 77 0,'3'-10'405'0,"-1"1"-337"0,-3-1 83 16,-2 1-19-16,-1 3-45 15,0 0-29-15,-1 4-10 16,-2 2-17-16,1-3 2 15,-1 3-10-15,-2 0-14 16,-3 3-5-16,1-1 4 16,-1 4-4-16,-3 3-3 0,1 0 2 15,-3 4-1-15,1 2-3 16,-2 4 1-16,1 0 0 16,4 3 0-16,1-1-1 15,3 0-1-15,5-1 1 0,4-1 0 16,0-6-1-16,4-1 1 15,7-5-1-15,0-4 3 16,4-3 3-16,0-3 16 16,6-8 10-16,0-5 8 15,2-2 2-15,0-9-9 0,1-2-8 16,-4-5-12-16,-1-1-7 16,-4-5-4-16,-2-1 2 15,-3-1-1-15,-2 0-1 16,1-2-1-16,-3 3 0 15,3-2 0-15,-2 1-1 0,0-1 2 16,-1 3 0-16,-3 2 1 16,0 4 0-16,-3 6 2 15,2 5-2-15,-3 7 1 16,-1 2 1-16,2 7 3 16,-2 1 0-16,-1 6 0 15,3 0 1-15,-3 7-7 0,-1 9-6 16,-2 5 1-16,2 9 4 15,-1 6 1-15,1 8-1 16,3 4 1-16,0 4 0 16,0 4-1-16,1 3 2 15,5 1-1-15,2 2 1 0,3 0-1 16,1-4 1-16,1 0 0 16,2-6 1-16,-2-4 0 15,1-7-1-15,-2-1-1 16,0-6 1-16,1-7 0 15,-3-3-1-15,-1-7 0 0,1-5 0 16,-5-3-1-16,-2-5-1 16,0-4-38-16,-2 0-23 15,-5-8-9-15,-4-5-89 16,-3-3-128-16,-1-5-279 16</inkml:trace>
  <inkml:trace contextRef="#ctx0" brushRef="#br0" timeOffset="117087.3743">12504 4659 616 0,'-5'-5'45'0,"-3"2"29"16,-5 3 0-16,-3 1-49 16,-7 8-11-16,-6 8 10 15,-5 3 1-15,-3 4 17 0,-3 7 2 16,1 8-14-16,3 5-7 15,7 5 2-15,8 5-3 16,10-1-1-16,10 2-4 16,4-5-7-16,14-5-3 15,6-3-4-15,7-7 0 16,5-3 0-16,2-4 0 0,3-4-1 16,0-5-1-16,4-5-14 15,-2-2-17-15,1-3-47 16,-2-5-75-16,-1-4-96 15,-4-6-260-15</inkml:trace>
  <inkml:trace contextRef="#ctx0" brushRef="#br0" timeOffset="117456.0142">13085 4603 571 0,'1'-2'41'16,"5"2"-2"-16,5 9 52 15,5 12 3-15,6 9-18 16,5 13-4-16,2 9-26 15,2 8-15-15,0 8 0 0,-2-1 5 16,-4 1 8-16,-3-1-6 16,-6-2-1-16,-8-5-18 15,-7-2-10-15,-5-4-3 16,-14-3 1-16,-8-3 1 16,-4-7 1-16,-6-4-1 0,-2-3-3 15,-2-5-4-15,-9-7-29 16,-3-6-90-16,-6-6-186 15</inkml:trace>
  <inkml:trace contextRef="#ctx0" brushRef="#br0" timeOffset="120873.9998">20446 4590 632 0,'-3'-6'15'0,"-7"2"42"16,-1 2-9-16,-1 2-15 0,-1 0-5 15,-1 0 9-15,1 6 0 16,-1 0-3-16,1 4 0 16,-3 0-2-16,-1 2-5 15,-4 1 3-15,-2 6-3 16,-4 1-10-16,-6 4-7 0,-3 4-1 15,-1 3-1-15,-1 3 3 16,3 3 26-16,7 2-8 16,4 0-17-16,10 1-6 15,9-1 3-15,6-2-3 16,7-5-1-16,11-1 1 0,7-5 4 16,5-3 3-16,4-4 8 15,3-3-8-15,3-3-5 16,-1-3-6-16,-1 1-1 15,-1-4-3-15,-1-1-55 16,-3-3-47-16,-4-2-92 16,-2-1-242-16</inkml:trace>
  <inkml:trace contextRef="#ctx0" brushRef="#br0" timeOffset="121890.5924">20939 4756 409 0,'-4'-3'74'16,"1"2"26"-16,2-1-10 16,-1 1-23-16,1 1-13 15,-1 0-4-15,0 3-29 16,-1 2-16-16,1 4 2 16,2 3 0-16,-1 2 1 0,2 4 3 15,6-1 6-15,0 0 7 16,5-1 6-16,2 1 2 15,1-5 1-15,2-3 4 16,0-2-7-16,3-3-7 16,1-4 2-16,-2 0 0 0,2-6-6 15,0-4-3-15,0-2-4 16,-1-2-1-16,-4 1-4 16,0 0 0-16,-5 1 0 15,-2 0 6-15,-4 5 2 16,-1-3 3-16,-3 2-5 15,0 1-5-15,-2 0-5 0,-2 2 0 16,-4-1 0-16,-4 2-1 16,-3 2 1-16,-3 2-2 15,-4 0 0-15,-3 3 0 16,-3 5-2-16,0 1 1 0,-4 3 1 16,2 5-2-16,1 0 0 15,-1 4 0-15,-1 3 0 16,2 2 0-16,-2 4 1 15,2 1-2-15,4-1 2 16,2 0-1-16,5-1 2 0,5-1-3 16,6-3 0-16,4 0 1 15,3-3 0-15,4 1 1 16,9-5-1-16,6-1 1 16,4-1 2-16,7-6 4 15,4-4 23-15,2-2 10 16,1-4-5-16,0 0-15 0,-5-3-17 15,-3-2-10-15,-6-1-30 16,-4-2-17-16,-4-3-47 16,1-1-73-16,-2-3-127 15,-1-3-166-15</inkml:trace>
  <inkml:trace contextRef="#ctx0" brushRef="#br0" timeOffset="122504.7497">21368 4503 365 0,'0'-5'27'16,"0"2"9"-16,0 0 60 15,0 3 9-15,-2-2-20 0,2 1-16 16,-1 1 3-16,2 0-7 16,-1 0-16-16,4 0 2 15,4 9-8-15,1 4-24 16,5 7-8-16,0 8-4 16,7 4 2-16,1 7 12 0,5 3 6 15,2 1-4-15,1 2-9 16,0 4 0-16,-3 2 3 15,-7 3-5-15,-1 0 1 16,-9 1 4-16,-5 0 3 16,-4-3-10-16,-2-3-7 15,-6-2-1-15,-7-4 0 0,-7-2-1 16,-7-4 2-16,-5-2 3 16,-7-2 45-16,-4-6-19 15,-4-2-14-15,-6-6-6 16,-4-6-5-16,-5-6-3 15,-3-7 0-15,-2 0-1 0,4-9-7 16,-1-3-44-16,7 0-37 16,2 0-50-16,3 5-126 15,0 0-344-15</inkml:trace>
  <inkml:trace contextRef="#ctx0" brushRef="#br0" timeOffset="128224.1242">7828 8776 713 0,'-4'-5'35'0,"-1"1"8"16,1 1 66-16,2 3-31 15,-2 0-52-15,0 7-8 0,-1 4-4 16,2 4 1-16,-1 1 6 16,0 6 0-16,1 5-9 15,0 4-5-15,2 7 0 16,-2 5 0-16,1 5 3 0,0 6-1 16,1 2-1-16,0 5-1 15,1-3-4-15,0 4-2 16,0-1 1-16,0-3 1 15,0 2-2-15,0-2 0 16,-3-1 6-16,0-1 8 16,-1-1 1-16,0-2-3 0,0-2-8 15,0-5-3-15,2-4 0 16,-1-5-1-16,1-4-1 16,-1-6-1-16,0-3-3 15,0-4-2-15,-1-5 2 16,3-3-5-16,-1-5-28 0,0-4-42 15,1-3-22-15,-1-6-52 16,-1-8-122-16</inkml:trace>
  <inkml:trace contextRef="#ctx0" brushRef="#br0" timeOffset="128977.1622">7830 8963 97 0,'-8'-10'114'0,"1"0"-3"16,1-1-33-16,-1-1 0 15,2 0-9-15,0-1 2 0,1-2-13 16,1 1-6-16,0-1-4 16,-1 2-8-16,1-1-1 15,-2 2 3-15,3 1 4 16,-1 1-9-16,2 0-9 16,1 0-3-16,1 0 8 15,7-1-3-15,2-1-7 0,6 2 1 16,3 0-1-16,5 1 4 15,2 3-6-15,1 2-2 16,2 4-1-16,-1 0-2 16,0 7-5-16,1 1 0 15,-2 4-3-15,0 5-2 0,0-3-2 16,0 3-3-16,-3 3-1 16,-2-1 2-16,-2 4-2 15,-6 1 0-15,-5 4 0 16,-6 2 7-16,-3 2 17 15,-2 1 7-15,-8 1-8 16,0-2-12-16,-3-3-7 0,-4-1-1 16,-1-2 1-16,-2-2 1 15,-5-1 2-15,-4-3 6 16,-5-1 2-16,-4-5-1 16,-2-2 2-16,-2-5 0 0,2-2-4 15,4-4-6-15,2-1-3 16,8-3-2-16,6-1-20 15,6 0-18-15,8 2-32 16,6 2-77-16,1 0-132 16,9 2-288-16</inkml:trace>
  <inkml:trace contextRef="#ctx0" brushRef="#br0" timeOffset="130558.115">8897 8668 480 0,'0'-9'40'15,"-2"3"17"-15,-3 4 15 16,-2 2 15-16,-5 0-24 0,2 4-22 16,-7 4 21-16,-1 3-16 15,-4 5-16-15,-4 7-1 16,-5 2-2-16,-1 7 3 15,-3 4 1-15,-3 4-1 16,-1 7-5-16,2 3-9 0,1 4-5 16,-1 6-3-16,3 4-4 15,2 3-1-15,1 5 1 16,6 3-1-16,4-1 2 16,7-1 0-16,8-1-5 15,6-4 0-15,5-4 6 16,10-6 3-16,6-1 0 0,4-5-2 15,4-4 0-15,1-2 1 16,2-3 2-16,0-7-1 16,0-4-2-16,-1-3 4 15,-2-5 0-15,-2-5-6 0,-2-5-2 16,-2-4-2-16,-2-2 1 16,-5-3-4-16,-1-3-22 15,-1-5-26-15,-1-4-50 16,-2-8-90-16,-5-5-101 15</inkml:trace>
  <inkml:trace contextRef="#ctx0" brushRef="#br0" timeOffset="132907.6499">9287 9061 616 0,'-2'-3'50'0,"1"2"-17"16,1 1 32-16,0 0-10 15,0 0-37-15,0 0 5 16,0 4-6-16,2 3-1 0,2 1 13 15,2 4 0-15,1 1-3 16,3 2-5-16,0 1-8 16,4 2-1-16,0-2-3 15,3 0 3-15,0 2 0 16,0-2 3-16,2 0 0 16,2-1 4-16,-1 0-7 0,0-2-3 15,2 0-5-15,0-2 0 16,-1-2-3-16,1 1 1 15,-3-3-1-15,1-3 1 16,0 0-1-16,-2 1 0 0,-1-5 0 16,0 0 1-16,0 0 0 15,-2 0 0-15,1 0-2 16,-5-5 3-16,1 4-2 16,-4-2 0-16,-3 2 1 15,-2-1 0-15,-2 2-1 16,0 0 5-16,-1 0 2 0,0-1-6 15,0 0-1-15,1-1-1 16,-1 1 0-16,1 1-1 16,0-3 2-16,-1 3-1 15,0-1-2-15,1 0 2 0,1 0 2 16,-2 1-3-16,0-2 1 16,0 0 2-16,3-2-1 15,-1-2-1-15,-1 2-2 16,1-1 2-16,-1 0 1 15,0-1 0-15,-1 0 0 16,0 1 2-16,0-1 0 0,0 0 2 16,0 2 1-16,-3 0-4 15,1-2-1-15,-3 2 1 16,0 1-2-16,0-3 2 16,-2 1 1-16,-2 3 1 15,0-2 1-15,-1 2 0 0,-1 1-3 16,-2 0-2-16,-1 1 0 15,-2 0 3-15,-1 3-4 16,-3 3 1-16,-2 0 4 16,-1 1-3-16,-1 4 4 15,-1-3 4-15,-3 5-1 0,0 0 3 16,0 1-6-16,-3 4-2 16,0 0-2-16,-2 3 1 15,-1 1 2-15,1 1 4 16,1 0 1-16,3 1-1 15,3-1 2-15,4-4 0 0,4 3 0 16,5-3-7-16,4 1-2 16,5-1-2-16,2 1-1 15,2 1 1-15,0 0 3 16,2 0-2-16,2-1 1 16,1-1-1-16,3-1 1 15,0 0-1-15,0 0 0 0,3 0 1 16,-2-2-1-16,2 0 1 15,2-2-1-15,0 0 3 16,1-1 6-16,2-2 1 16,4-3 0-16,-1 0-5 15,4-5 1-15,3-2 0 0,4 1-1 16,3-4 0-16,3-2 5 16,2-5 9-16,1 0-3 15,-3 1-2-15,-5 0-3 16,-2-2-8-16,-7 3-1 0,-4-1 0 15,-4 2-1-15,-2 0-6 16,-3 0-17-16,0 2-20 16,-3-1-21-16,0 4-23 15,-2 0-23-15,0 1-58 16,-2-2-141-16,1 1-296 0</inkml:trace>
  <inkml:trace contextRef="#ctx0" brushRef="#br0" timeOffset="133975.0256">10490 8585 665 0,'0'-3'45'0,"0"2"-37"15,-1 1 2-15,-1 0 46 16,0 7-36-16,-1 4-20 16,0 6 26-16,1 5 10 15,-1 6 20-15,1 3-2 0,-3 4-16 16,3 3-1-16,-1 1-11 16,0 1-5-16,-1 0-9 15,2 0-5-15,2 2-3 16,-2 2 4-16,1 1 4 15,1 1 1-15,-2 3 4 0,1-1-3 16,-2 3-8-16,0 1 2 16,1 2-1-16,-2 1 0 15,1-2-2-15,0-1 3 16,1-1-2-16,-1-3 0 16,-3-1-1-16,2-1 3 0,-2 1-3 15,0 0 3-15,-2-2-2 16,-1 0 8-16,2-1-1 15,-1-2-5-15,1-3-1 16,0-2-4-16,2-2-2 16,1-4 0-16,0-4 0 0,-1 0 0 15,0-5 0-15,-1 2 0 16,1-7 0-16,1-1 2 16,0-2-1-16,1-6 0 15,0 0-2-15,3-5 1 16,0-2-2-16,0 1-2 0,0-3-8 15,3-4-6-15,0-3-21 16,1 0-51-16,0-2-83 16,-2-2-158-16</inkml:trace>
  <inkml:trace contextRef="#ctx0" brushRef="#br0" timeOffset="135390.2802">11354 9399 611 0,'0'0'72'15,"-4"0"-59"-15,-5 0 38 16,1 1 24-16,-1 5-48 16,-2-2 6-16,2 1 17 15,-1-1-22-15,2 1-4 0,-3 0 4 16,1 0-5-16,-3 1-5 15,-2 3-3-15,-4 2-5 16,0 3-7-16,-4 0 1 16,0 2 2-16,0 1 0 15,4 2 5-15,2 2 1 0,5-2-8 16,4 4-6-16,3 2 0 16,3 1-1-16,2 2-1 15,8 0 1-15,3-4 3 16,5-1 1-16,2-6-1 0,3-4 1 15,1-5 3-15,-1-4 0 16,1-4 10-16,0-4 13 16,-1-7 10-16,1-3-2 15,0-7-8-15,0-3-1 16,-2-2-13-16,2-6-5 16,-2-3-4-16,-1-3 0 0,1-1 0 15,-2-3-2-15,-1 0 0 16,-2 0-2-16,-1-3 2 15,-3 3-2-15,-2 0 1 16,-2-1-4-16,-4 2 3 16,-1 0-2-16,-1-1-4 0,-1 4 2 15,0 0 0-15,-1 5 3 16,-1 3 0-16,-1 4 1 16,0 4 0-16,2 2 0 15,-2 6 0-15,0 2 1 16,-1 5 0-16,0 2 3 0,0 2-3 15,-2 3-3-15,1 0-2 16,-3 0 0-16,4 7-3 16,-1 4 2-16,0 5 1 15,1 8 1-15,2 4 2 16,-1 8 0-16,0 6-1 0,2 2 1 16,0 1 2-16,-2 4 5 15,2-1 2-15,1 1 0 16,-1 3 2-16,1 0 4 15,0 2-2-15,0-2 0 16,3 0 4-16,3-3-1 16,0-4-2-16,3-3-6 0,0-3-3 15,3-5-3-15,1-5 0 16,-1-4-1-16,1-5 1 16,-3-3 1-16,0-6 0 15,-3-2-1-15,-3-3 2 16,-1-4-1-16,-1-1-7 0,-2-1-15 15,0-1-2-15,-1-6-12 16,-3-3-39-16,0-1-52 16,-2-3-78-16,1 0-85 15,0-3-187-15</inkml:trace>
  <inkml:trace contextRef="#ctx0" brushRef="#br0" timeOffset="136154.5479">11845 8604 242 0,'-4'-20'209'0,"-2"1"-188"15,2 4 72-15,2 3 8 16,0 4-64-16,2 4-14 16,0 3 19-16,0 1-2 0,0 1-26 15,4 4-16-15,4 5 12 16,3 5 23-16,2 4 6 16,4 7 4-16,3 4-10 15,1 8-9-15,2 3-6 16,2 6-5-16,0 2-3 15,0 5-3-15,3 2-6 0,2 2 4 16,0 3 3-16,1 0 13 16,2 5 8-16,-2 1 2 15,-4 3 8-15,-2 2-3 16,-5 1-9-16,-8 1-14 16,-9 1 2-16,-3 1 8 0,-11-4 2 15,-9-2 2-15,-9-5-8 16,-8-2 2-16,-6-3-3 15,-12-6-3-15,-9-1-7 16,-11-5-2-16,-4-3-1 16,-6-8-6-16,-1-7-2 0,2-8-18 15,6-7-18-15,5-6-20 16,5-4-36-16,3-4-52 16,2-1-110-16,-3 2-367 15</inkml:trace>
  <inkml:trace contextRef="#ctx0" brushRef="#br0" timeOffset="147105.8151">12930 9325 42 0,'-1'0'438'15,"1"0"-382"-15,-1 0 17 0,1 0-4 16,0 0-17-16,1 0-10 16,-1 0 18-16,1 0-1 15,0 0-6-15,1 0-9 16,-1 0-12-16,4 0-13 16,4 0 6-16,1 0 5 0,3 0 6 15,3 0-1-15,3 0-1 16,4 0-7-16,4 0-3 15,2 0 7-15,1 0-8 16,2 0-8-16,0 0-7 16,-1 0-4-16,-2 0-3 15,-1 3 0-15,-4 1 0 0,-3 0-1 16,-2 1 1-16,-6-3 0 16,-2 1 0-16,-4 0 0 15,-3-3 0-15,-3 0-6 16,1 1-23-16,-3-1-21 15,-3 1-36-15,-4 1-61 0,-3 0-106 16,-3 1-37-16,-4 1-84 16</inkml:trace>
  <inkml:trace contextRef="#ctx0" brushRef="#br0" timeOffset="147706.2772">12931 9580 226 0,'-3'2'186'0,"0"-1"-32"16,2 1-8-16,1-2 3 16,-2 0-20-16,2-2-58 0,1 2-14 15,0-1-24-15,1 1-17 16,0 0-6-16,4 1-4 15,1-1 2-15,5 0 5 16,3 2 7-16,6-2 11 0,2 0 5 16,2 0-1-16,2-2-9 15,3 2-5-15,-3 2-6 16,1-2-3-16,-1 0 1 16,-3 0-6-16,-1 1 1 15,0 0 0-15,0 0-2 16,-1 0 0-16,-3 1 0 0,3 0-4 15,-3-1 0-15,-6 0-2 16,-3 0 0-16,-2 0 2 16,-5-1-3-16,-1 0 4 15,-2-1 0-15,1-1 1 16,-1 2-3-16,0-3-12 16,-1-1-44-16,-1-1-54 0,1 1-57 15,-7-2-116-15,-3 2-378 16</inkml:trace>
  <inkml:trace contextRef="#ctx0" brushRef="#br0" timeOffset="157340.247">15231 8785 539 0,'-3'0'166'0,"-2"0"-134"15,2 0 60-15,2 0 25 16,-1 0-65-16,0 0-6 16,2 6-3-16,-1 2-28 0,0 3 2 15,0 5 17-15,0 9-8 16,0 2-5-16,-1 4 4 15,0 6 3-15,0 2 2 16,0 2-1-16,-1 4-4 0,-2 2-4 16,3 1-4-16,1 2-3 15,-1-4-2-15,1-1 2 16,1 1-2-16,2-3-3 16,-2-2-4-16,3-2 2 15,1-3 2-15,-1-4 0 0,-1-2-2 16,1-5-4-16,0-6 0 15,1-4-2-15,-1-2-1 16,-1-6 1-16,0-3-1 16,-1-1-1-16,-1-3-5 15,0 0-12-15,2-3-15 16,0-3-28-16,3-5-53 0,-1-3-71 16,1-5-77-16,1-5-124 15</inkml:trace>
  <inkml:trace contextRef="#ctx0" brushRef="#br0" timeOffset="157941.6126">15138 8716 413 0,'-2'-5'70'0,"2"0"13"15,-1-2 14-15,5 1 6 0,3-5-10 16,4 4 5-16,3-2-25 16,4 0-11-16,6-1 0 15,3 1-11-15,3 0-7 16,4 1-2-16,1 3 0 16,1 2-10-16,2 3-13 0,-2 1-10 15,-1 7-5-15,-3 2 1 16,-2 5 4-16,-4 1 5 15,-5 1-2-15,-2 2-4 16,-3 0 1-16,-7 3-5 16,-2 0 4-16,-3-1 1 0,-2 2-1 15,-4-1 3-15,-5-1 1 16,-3 1-1-16,-4-1-3 16,0-3-2-16,-2 1-2 15,0-2-3-15,-3 0-1 16,-2-4 2-16,-2-1-1 15,-4-1 2-15,-5-3-1 0,-2-2 0 16,-1-1-1-16,-2-2 0 16,3-2 0-16,1 2 1 15,5-2-3-15,4 1 1 16,7-2-1-16,3 0-1 16,7 0-18-16,5-2-23 0,3 0-40 15,5-2-77-15,7 2-116 16,0-3-138-16</inkml:trace>
  <inkml:trace contextRef="#ctx0" brushRef="#br0" timeOffset="159941.0101">16301 8526 505 0,'-2'-6'69'16,"2"0"-11"-16,-3 2 35 15,1-2-19-15,0 2-22 16,0-2 14-16,0 3-11 16,-1 1-10-16,-1-2-1 0,0 3 1 15,0 0 0-15,-3 1-13 16,0 0-9-16,-2 2-6 16,-3 4-9-16,0 3-1 15,-4 4-1-15,0 0-1 16,-4 8 1-16,0 3 5 15,-3 4 1-15,-1 3 3 0,-3 6 3 16,1 2-6-16,0 2-4 16,1 3-3-16,1 0-4 15,2 3 0-15,4 0 0 16,2 3 0-16,2 2 1 16,1 2-1-16,5 1 2 0,0 1 2 15,3-2 0-15,3 0-2 16,0-3-2-16,4 0 2 15,4-3 4-15,1-1-1 16,0-2-2-16,2 0-2 16,0-4 4-16,1-2 0 15,1-2-2-15,3-2 1 0,1-4 4 16,1-5 2-16,3-2-3 16,1-4 4-16,2-2 6 15,1-4 4-15,-2 0-1 16,2-3-2-16,-2-1-5 15,-1-2-8-15,-1-3-3 0,-1-3-1 16,-3 0 0-16,-1 0 1 16,-1-4-1-16,-2-1-1 15,-1-2 2-15,-3 0-1 16,1-1 0-16,-2 0 0 16,-2 0-3-16,1-1-1 0,-2-1-17 15,-1 0-41-15,-1-1-63 16,-2-3-91-16,-2-3-173 15</inkml:trace>
  <inkml:trace contextRef="#ctx0" brushRef="#br0" timeOffset="161707.0902">16931 9291 275 0,'-5'-6'461'0,"-3"0"-403"16,-1 1-6-16,0-1 48 0,1 2-50 16,-2 0-27-16,1 1 6 15,0 1-9-15,-2 1 2 16,0 1 2-16,-1 0 9 15,-3 3-7-15,-5 4-12 16,1 3-3-16,-2-1-1 0,-2 3 1 16,2 1 2-16,1 3-5 15,4-1-7-15,2 3 0 16,5 1-1-16,4 2 1 16,4 2 2-16,1 0 10 15,5 0 4-15,5-2-3 0,4-1-1 16,1-6-1-16,3-3 4 15,0-5 2-15,1-1-1 16,0-5 3-16,3-3 2 16,1-9 0-16,2-4-1 15,2-6-5-15,4-5-2 0,0-5-3 16,0-6-2-16,0-2-4 16,0-2-1-16,-4-4 0 15,-3 0-6-15,-5-2 4 16,-4 1-2-16,-4-3 3 15,-6 1-5-15,-3-2 1 0,-4 3 0 16,-1 0-5-16,-4 4-3 16,-1 1 5-16,-1 3-3 15,0 6 5-15,0 4 0 16,2 6 4-16,-2 4-4 16,1 5 3-16,0 5 1 15,2 2-3-15,1 4 1 0,-1 2 0 16,2 2-3-16,0 3-3 15,0 9 0-15,1 7 2 16,0 7 2-16,1 10 2 16,0 7 0-16,1 7-1 0,2 3 2 15,1 6-1-15,3-1 2 16,3-1 1-16,0-1 1 16,2-1 4-16,1-4 1 15,1-4-1-15,1-2 0 16,-1-6-1-16,-1-3-1 0,-1-2 5 15,2-2-5 1,-4-7 4-16,1-2-5 0,0-4 2 16,-1-4-6-16,-1-2-2 15,-3-5 2-15,1-2 1 16,-1-2-3-16,-3-3 1 16,0 1-4-16,1-2-10 0,-3-2-13 15,-1-3-10-15,0-5-29 16,1 0-59-16,-1-1-65 15,0-1-87-15,2 0-184 16</inkml:trace>
  <inkml:trace contextRef="#ctx0" brushRef="#br0" timeOffset="162910.0467">17696 8469 379 0,'-1'-10'59'15,"-1"0"-13"-15,0 0 33 16,1 2 16-16,-1 2-44 15,1 0-16-15,0 4 14 0,0 0 19 16,0 2 4-16,-1 0-18 16,2 7-19-16,-4 3-20 15,1 5 8-15,-1 7 9 16,0 3-7-16,0 6-2 16,2 1 3-16,1 4 0 15,-2 3 0-15,2 4-5 0,0 0 2 16,1 1-3-16,0 1-6 15,-2 2-6-15,0 0-3 16,2 3-2-16,2 0-1 16,-2 0 1-16,-2 0 5 15,2 0 0-15,-1-1 7 0,-1-2 6 16,0 0-4-16,1 0-4 16,0-1 3-16,1-2-3 15,1-1-7-15,0-5-2 16,-1-1-2-16,0-4 0 15,0-3 0-15,0-2 1 0,1 0-2 16,0-4 1-16,0-2 1 16,-1 1 1-16,1-5-2 15,0 1-2-15,-1-5 3 16,0-1-1-16,2-1 1 16,-1-3-1-16,-1-3-1 0,1 1 0 15,-1-4-2-15,0-1 2 16,-1 1 0-16,2-1-1 15,0 2 1-15,-2-4-1 16,1 1 1-16,1-2-1 16,2-2-4-16,-2-4-13 0,2-4-18 15,3-3-51-15,2-6-109 16,2-3-213-16</inkml:trace>
  <inkml:trace contextRef="#ctx0" brushRef="#br0" timeOffset="163774.9882">18413 8874 638 0,'-3'-6'62'0,"0"1"-38"16,2 2 44-16,-1 3 2 16,3 0-44-16,1 3-14 15,-1 5 3-15,7 6 34 16,2 4-8-16,3 4-9 0,2 3 7 16,5 3-3-16,2-3-1 15,5-2-10-15,-1-5-4 16,4-5 6-16,1-7 1 15,0-5 4-15,0-1 0 16,-3-7-8-16,0-5-8 0,-4 0-2 16,-1-3-5-16,-7 2-4 15,0 1-1-15,-7 0 5 16,-1-1 2-16,-4 4-6 16,-2-1 2-16,-2 1 0 15,-4 0 2-15,-7 2-3 16,-2 2 0-16,-7 4-5 0,-5 1-1 15,-6 4 1-15,-6 6-2 16,-4 5-2-16,-4 2 5 16,0 6-3-16,0 0 1 15,1 5 1-15,2 2-3 16,4 1 1-16,4 2 1 0,3 4 0 16,3 1 0-16,5 2-1 15,8 1 1-15,5-1 3 16,6 0-1-16,7-2 2 15,5-3 0-15,6-1 0 0,6-2 6 16,5-7 4-16,5 0 2 16,4-7 2-16,6-5 6 15,3-2 0-15,3-6-3 16,3-2-2-16,0-3 0 16,-1 0-2-16,-2-1-10 15,-2-4-5-15,-3 0 2 0,-4-3-5 16,-2 2 3-16,-2-4-2 15,-4 0-3-15,-2-1-5 16,-5 0-17-16,-1-1-13 16,-6 2-16-16,-3-1-7 15,-8 1-11-15,-2 0-21 0,-1-2-37 16,-2 0-42-16,-4-4-94 16,-1-2-195-16</inkml:trace>
  <inkml:trace contextRef="#ctx0" brushRef="#br0" timeOffset="164627.9747">18818 8392 444 0,'0'-7'75'16,"1"3"34"-16,1 1-1 15,0 3-25-15,3 0-50 16,5 4 1-16,1 7 2 16,3 4 5-16,3 6-9 0,4 4-3 15,4 5 0-15,4 6 6 16,1 4 0-16,2 1-1 16,1 5-3-16,-1 1-5 15,-1 0 2-15,-1-1-2 0,0 1-10 16,1-1-7-16,-2 3-3 15,-3-2-3-15,0 5 0 16,-2-2 0-16,-4 2 7 16,-5 0 9-16,-2 3 7 15,-7-4-3-15,-1-1-4 0,-3 0-9 16,-2 0-1-16,-1-3 2 16,-6-1-5-16,-4-2-2 15,-3 0-1-15,0-3 1 16,-6-1 2-16,-3-3-4 15,-4-6 8-15,-2 0 3 16,-4-5-1-16,-3-2-1 0,-2-4-3 16,-7-2-2-16,-1-4-5 15,-4 0 1-15,0-3 0 16,0 1-2-16,4-3 2 16,3 0-1-16,5-5-1 15,4-1 0-15,5-1 1 0,2-4 0 16,3-4-14-16,4-2-14 15,4-4-39-15,2-1-68 16,0-2-134-16,2 2-308 16</inkml:trace>
  <inkml:trace contextRef="#ctx0" brushRef="#br0" timeOffset="173191.9803">20445 8776 625 0,'4'-4'82'16,"-3"3"11"-16,0 1-46 15,0 1-27-15,-1 10 23 0,-2 5-13 16,1 3 4-16,-2 4 5 16,0 1 5-16,1 4-5 15,-1 1 7-15,3 2-1 16,-1 3-14-16,0-1-10 16,1 3-4-16,-1 0-6 15,-2 0-4-15,0-1-2 0,-1 1 0 16,1-3 4-16,-1 2 10 15,1-6 1-15,0 1-5 16,0-2-1-16,2-3-3 16,0-3-4-16,0-2-4 0,-1-3-1 15,3-5 0-15,-1 1 0 16,0-5-2-16,1-1 0 16,-1 0 1-16,1-1 1 15,-1-1-2-15,0 2 1 16,1-3-1-16,0 1 1 15,-1-3-1-15,1 1 0 0,-1-2-5 16,1-1-12-16,-1 0-16 16,1 0-5-16,-1-3-2 15,0 0 1-15,0-1-16 16,-1 1-4-16,0 1 24 16,-1-1 0-16,1 0-45 0,1-1-60 15,2-1-24-15,-2-2-111 16</inkml:trace>
  <inkml:trace contextRef="#ctx0" brushRef="#br0" timeOffset="173810.3403">20385 8709 581 0,'-3'-8'65'16,"2"3"20"-16,0-3-17 15,2 2-7-15,3 0-27 16,4 2 20-16,1 0 0 16,3-1-3-16,3 4-10 15,5-1-9-15,3 1-10 0,4 1-3 16,4 0 5-16,3 3 4 15,1 1-2-15,-1 4-9 16,-3 0-10-16,-6 6-1 16,-3 0-4-16,-10 2-1 15,-4 2 1-15,-4 1 2 16,-3 1 1-16,-1 1 1 0,-3-1 1 16,-6-1-1-16,-2 0 3 15,-7 1 13-15,-4-1 9 16,-1 0 2-16,-3-1-11 15,-3-2-8-15,2-3-2 0,1-4-6 16,1-3-4-16,2-3 2 16,1-3-1-16,-1 0 2 15,-1-3-3-15,4 0-1 16,0-2-14-16,5 0-18 16,1 4-24-16,9-1-31 15,4 2-47-15,4-2-71 0,9 1-155 16,5-3-233-16</inkml:trace>
  <inkml:trace contextRef="#ctx0" brushRef="#br0" timeOffset="174508.1575">21346 8409 520 0,'-1'-6'61'16,"-1"2"20"-16,-2 0 7 16,-5 4-1-16,-3 0-39 15,-3 5-16-15,-6 6 7 16,-4 4 8-16,-3 8-7 0,-3 7-3 16,-3 8-1-16,0 5 2 15,-2 10-6-15,0 4 3 16,2 5 4-16,1 6-4 15,6 3-7-15,2 4-1 16,5-1-2-16,8 2-1 16,8 2-1-16,3-5-2 0,2-2 2 15,6-7-5-15,8-8 2 16,3-6-2-16,7-9-2 16,2-6-3-16,5-8 6 15,3-6 3-15,-2-4-6 0,-2-6-8 16,-4-2-3-16,-6-7-3 15,-6 0 0-15,-6-2-1 16,0-3-5-16,-2-4-16 16,-3-4-20-16,-1 1-34 15,-1 0-54-15,0-1-122 0,-5 4-200 16</inkml:trace>
  <inkml:trace contextRef="#ctx0" brushRef="#br0" timeOffset="177591.0031">21791 8799 478 0,'-8'-5'106'0,"3"0"-70"16,2 0 28-16,1 2-10 16,4 0-2-16,0 1-17 0,0 2-5 15,-1 0-5-15,3 0-15 16,1 2-1-16,1 4 29 16,3 2 1-16,2 1-14 15,5 2 0-15,1 1 0 16,2 2 9-16,2-1-2 0,1-1-4 15,1 3-4-15,2-1-4 16,1-3-4-16,3-1-4 16,2-1 1-16,2 0-2 15,2-3-4-15,-1 0 0 16,-2-3 1-16,-4-2 1 16,-2 1-3-16,-5-2-1 0,-5 0 2 15,-2 0 6-15,-3-3-1 16,0 0 0-16,-2-4-5 15,-2 1-1-15,-3 1-3 16,0-1 2-16,-4 1-2 0,1 1 3 16,-4 1 9-16,-4-1 9 15,-6 1-15-15,-1 0-7 16,-4 1-2-16,-3 2-3 16,-4 0 3-16,-4 2-2 15,0 6 0-15,-5 3 1 0,-2 4 0 16,-6 3 2-16,-1 2 3 15,1 5 3-15,-1 1 0 16,4 3-5-16,3 0-2 16,7 0-1-16,4 2 0 15,3 2 1-15,6 0 0 16,2 3 1-16,5 0-1 0,3 2-1 16,2-1 1-16,4 0 1 15,5-1-2-15,5-4 1 16,6-3 1-16,2-3-1 15,6-5 5-15,4-2 22 16,4-5 5-16,4-4 5 0,5-3 1 16,3-6-5-16,2 1-10 15,0-2-9-15,-2-6-8 16,-2-1-6-16,-7-2 1 16,-4 1-12-16,-4-3-4 15,-6-1-11-15,0-2-15 0,-2 0-12 16,-3-3-16-16,-1 1-39 15,-2-1-33-15,0 0-58 16,-4-1-88-16,-2-2-131 16</inkml:trace>
  <inkml:trace contextRef="#ctx0" brushRef="#br0" timeOffset="178528.0475">22439 8286 369 0,'1'-5'99'0,"0"0"19"16,0 3-34-16,0-3 9 15,-1 4 2-15,2 0-28 16,-3 1-14-16,0 0-12 16,1 0-14-16,-1 1-20 0,1 5-3 15,0 1 3-15,1 2 9 16,-1 1 6-16,3 2-3 16,3 0 9-16,1 2 5 15,2 1-6-15,2 1-5 16,0 3-7-16,1 1-1 0,1 1-4 15,3 6-8-15,-1-2 2 16,5 5 1-16,-2 2 0 16,6 4-1-16,2 3 1 15,4 2 6-15,2 1 13 16,3 3 1-16,-3 0-3 0,2 0-9 16,-3 1-4-16,-5-2 0 15,-2 4-1-15,-3 0 0 16,-5-1 1-16,2 1-3 15,-7-2-2-15,-3 1-2 16,-4 0 0-16,-4 0 1 16,-6-2 6-16,-7 2 6 0,-5-1 3 15,-6-1-3-15,-3-3 1 16,-4 0-1-16,-2-1 1 16,-1-4-3-16,0-4-7 15,2 2-4-15,1-3-1 0,-2 0 1 16,4-2-2-16,-2-3 2 15,1-3-1-15,0-4 0 16,0-3 2-16,4-5 1 16,2-4-2-16,3-3-14 15,4-5-24-15,1 0-25 16,5-3-37-16,1-3-44 0,3-2-67 16,-2 0-150-16</inkml:trace>
  <inkml:trace contextRef="#ctx0" brushRef="#br0" timeOffset="179840.9527">14373 10607 831 0,'9'2'-26'15,"6"1"29"-15,8-2 39 16,7 1 5-16,8 1-10 16,5-2 18-16,8 1-24 15,2 1-10-15,8-3 0 0,4 2-1 32,3-2 7-32,5 0-12 0,9 0 2 0,6 0 0 15,6-2-3-15,9 2-5 16,8-2-3-16,6 2 0 15,6 2 0-15,9 0 2 16,4-2 0-16,5 4 0 0,3-1-3 16,7 1 0-16,4-1-3 15,2 3-1-15,2-3 0 16,3-1 0-16,4 3 1 16,4-4-1-16,2 2-1 15,1 0 6-15,6 1 13 0,2-2 1 16,1 1-9-16,2 1 0 15,4-2-2-15,3 1-3 16,1-1-6-16,-1-1 4 16,3 2-2-16,0-2-2 0,-2-1-1 15,-2-1 4 1,0-1 1-16,3 1 3 0,-6-1 7 16,2-2 7-16,0 0-2 15,0-3 0-15,-4-1-5 16,-1 0-7-16,3-2-5 15,-4 0-1-15,-4 1 0 0,-9-3 0 16,-3 1 0-16,-10-4 0 16,-8 1-2-16,-10 0 2 15,-11-1 0-15,-5 0 0 16,-6 4 0-16,-8 0-3 16,-10 1 3-16,-8 4 0 0,-10 1-3 15,-10 3-4-15,-11 0-31 16,-10 3-12-16,-6 6-46 15,-10 2-56-15,-9 2-95 16,-8 1-275-16</inkml:trace>
  <inkml:trace contextRef="#ctx0" brushRef="#br0" timeOffset="194377.3573">18342 11315 821 0,'-4'-1'65'0,"-2"-1"-38"0,2 2 12 15,2 3-9-15,1 4-18 16,0 5-3-16,0 3-5 15,2 4 3-15,0 2 7 16,-1 6 10-16,1 1 7 16,-3 4 0-16,2 6-7 0,-2 1-6 15,-2 3 0-15,1 0-5 16,-1 3-2-16,0-2 1 16,-1-1-2-16,1 0-4 15,0-1 1-15,0-1 4 16,1 0-7-16,2-2-2 0,0-1-2 15,-1-3 1-15,2-3 0 16,-1-1-1-16,1-3 2 16,-3-3 1-16,2-2 9 15,-2-2 7-15,-1-1-7 16,1-3 4-16,1-1-2 0,1-4-7 16,-1-1-6-16,3-4-2 15,0-3-4-15,0-1 2 16,1-1 8-16,-2 0-1 15,2-1-2-15,-1-6-15 16,1-1-20-16,0-5-15 16,4-3-33-16,1-1-52 0,1-6-51 15,2 1-92-15,-1-5-242 16</inkml:trace>
  <inkml:trace contextRef="#ctx0" brushRef="#br0" timeOffset="194951.2752">18259 11333 536 0,'-4'-11'106'0,"-2"1"-2"16,6-2-7-16,0 1-37 15,3 0-19-15,5-2 10 0,4-1 4 16,4 3 4-16,4 2-2 15,4 0-6-15,3 5-5 16,4 4-10-16,2 3-13 16,-2 9-6-16,-1 5-10 0,0 5-7 15,-6 2 2-15,-3 2 0 16,-6 2 0-16,-1 1 2 16,-7 0 5-16,-5-3-1 15,-2 2 2-15,-11-1 10 16,-8-1 6-16,-4-2-6 15,-3-3-7-15,-3-1-1 0,3-4-3 16,-1-3-6-16,2-4 2 16,3-6-2-16,2-2-2 15,0-2-3-15,1 0-29 16,6-3-28-16,2 0-16 16,3 2-59-16,5 1-93 0,1 0-169 15</inkml:trace>
  <inkml:trace contextRef="#ctx0" brushRef="#br0" timeOffset="195711.3022">19278 11212 556 0,'2'-11'37'15,"-4"3"-4"-15,1-2 54 16,0 3 10-16,-5 2-15 15,-2 3-14-15,-7 1-40 16,-4 6-6-16,-4 9 4 0,-6 6 16 16,-3 8-13-16,-3 8-10 15,-3 7 7-15,0 7-2 16,-2 5-5-16,4 8-4 16,2 6 0-16,3 3 15 15,5 2-2-15,7 1-5 0,8-4-1 16,7-6 4-16,6-4-3 15,7-8-4-15,8-3-7 16,8-8 2-16,4-3 0 16,5-8 7-16,-1-3 13 15,4-5-10-15,-4-4-7 16,-3-3-4-16,-2-3-8 0,-7-5-2 16,0-2-2-16,-4-3-11 15,-2-1-22-15,-3-2-19 16,2-4-13-16,-3-3-33 15,1-3-74-15,-2-3-53 16,1-2-142-16</inkml:trace>
  <inkml:trace contextRef="#ctx0" brushRef="#br0" timeOffset="196791.9978">19723 11766 440 0,'-6'-2'96'0,"-1"0"-3"0,1-1 5 15,-1 3-30-15,0-1-5 16,-2-1 6-16,0 4-19 16,-1-2-9-16,-5 4-20 15,0 3 8-15,-4 3 13 16,-2 5 0-16,1 3-5 16,0 3-18-16,2 5-4 0,4 2-4 15,4 3-3-15,4 0 0 16,6 1 9-16,5-4 5 15,6-2 4-15,3-4-6 16,2-5-3-16,3-5-4 0,1-7 0 16,2-5 5-16,4-1 4 15,2-12 2-15,2-7-5 16,2-7-2-16,1-7-4 16,0-4-2-16,-3-6-2 15,-5-4-5-15,-4-2 0 16,-6-4-3-16,-5-5-17 0,-6 0 1 15,-3-2-4-15,1 0-1 16,-4 3 1-16,1 4 9 16,-2 5 4-16,-3 6 4 15,0 4 2-15,-3 7-1 16,0 7-1-16,-1 4 1 0,-2 9 0 16,4 3-1-16,1 4 2 15,1 4-2-15,1 3-5 16,0 14-2-16,1 10 4 15,1 9 2-15,1 11 3 16,1 11 2-16,2 8 5 0,5 3 7 16,3 2 2-16,1-3-3 15,1 0-2-15,1-9-1 16,-2-3-1-16,-1-5 2 16,1-9 2-16,-2-1 5 15,0-6-3-15,5-4-4 0,-3-3-7 16,1-8-3-16,1-2 0 15,-1-4-1-15,-2-4-7 16,0-5-10-16,-4-1-4 16,-1 0-20-16,0-5-48 15,-3-3-37-15,2-4-59 0,-1-5-139 16,1 0-298-16</inkml:trace>
  <inkml:trace contextRef="#ctx0" brushRef="#br0" timeOffset="197492.9346">20137 11062 206 0,'-3'-19'247'0,"1"4"-212"15,0-1 12-15,4 4 71 16,0 1-22-16,0 4-8 15,-1 1-4-15,1 5-34 16,2 4-34-16,3 4-15 16,3 8 7-16,3 4 14 0,5 10 5 15,5 5-1-15,5 7 1 16,3 9 9-16,7 6 14 16,-2 8-7-16,0 4-1 15,-3 4-7-15,-4 3-5 16,-4 0-1-16,-8-1-14 0,-4-5-5 15,-7 1 0-15,-5-6-1 16,-3-2 2-16,-5-1 1 16,-6-3 2-16,-6 1-4 15,-1-3-9-15,-4-3 4 16,-3-3-4-16,-3-2 3 16,-4-5-2-16,-3-3 6 0,-5-5 0 15,-6-6-1-15,-6-5-5 16,-2-7 1-16,-4-5-21 15,0-7-23-15,-1-3-15 16,3-6-11-16,1-6-22 16,2-1-57-16,0-1-144 0,-1-1-397 15</inkml:trace>
  <inkml:trace contextRef="#ctx0" brushRef="#br0" timeOffset="210960.0251">3967 13827 595 0,'-2'-4'182'0,"-1"3"-159"16,0 0 2-16,3 6 29 15,0 8-42-15,5 5-13 0,6 8 4 16,4 5 18-16,5 3 12 16,6 4 10-16,6-2-2 15,2-1-1-15,5-5-5 16,-1-6-13-16,1-2-1 16,-3-7-11-16,-1-2-5 15,-6-3-2-15,-2-3-1 0,-5 0-15 16,-5-1-22-16,0-3-31 15,-5-1-54-15,-1-4-146 16,-6-7-325-16</inkml:trace>
  <inkml:trace contextRef="#ctx0" brushRef="#br0" timeOffset="211292.9404">4410 13877 368 0,'-4'-5'509'15,"-2"6"-473"-15,-5 9 13 0,-3 10-7 16,-4 10-7-16,-6 2-17 16,-6 6 0-16,-1 0-8 15,-6-2-5-15,-5-4-2 16,-2-2 0-16,-6-5 3 0,4-4 16 16,-5-7 2-1,6-3-16-15,4-5-7 0,12-4 1 16,10-2-2-16,8-4-2 15,11-2 1-15,10 0-11 16,13 1 3-16,9 2 7 16,10-1 4-16,4-1 16 0,6-2-7 15,0 0-5-15,-2-3-5 16,-6-3-5-16,-5-1-130 16,-9-2-157-16,-4-3-67 15</inkml:trace>
  <inkml:trace contextRef="#ctx0" brushRef="#br0" timeOffset="211480.3865">4314 13890 783 0,'-17'7'84'15,"-3"10"-4"-15,3 8 0 16,-2 8-52-16,1 9-22 0,4 3-3 16,1 3-2-16,4-3 7 15,6-1 34-15,3-6-11 16,0-6-27-16,5-5-59 15,2-5-69-15,0-7-76 16,-2-6-144-16</inkml:trace>
  <inkml:trace contextRef="#ctx0" brushRef="#br0" timeOffset="211927.0182">4070 13733 872 0,'-34'-11'24'16,"-7"11"-38"-16,-6 17 30 15,0 16 8-15,-5 17-9 0,-1 18 1 16,8 11 17-16,6 10-10 16,14 6 6-16,11 1 3 15,14-4 12-15,15-6 9 16,13-7-15-16,10-12-19 15,7-11-9-15,12-16-8 16,6-13 1-16,10-19-2 0,6-15 2 16,5-22 0-16,6-18-1 15,-5-13-1-15,-5-12 3 16,-8-9 9-16,-16-6 20 16,-16-1-5-16,-23-4-8 15,-14 2-12-15,-12 4-5 0,-24 10-1 16,-12 8 1-16,-12 13 2 15,-13 18 13-15,-4 17 0 16,-9 13-17-16,-2 13-18 16,-2 13-33-16,5 13-33 15,12 8-52-15,14 5-84 16,16 0-131-16</inkml:trace>
  <inkml:trace contextRef="#ctx0" brushRef="#br0" timeOffset="212644.1259">5387 13872 550 0,'0'-11'45'15,"0"2"55"-15,0 4 49 16,0 1-12-16,0 4-55 16,0 2-41-16,0 5-20 0,0 10-8 15,0 9-8-15,0 7-3 16,2 7 9-16,-2 4 4 15,0 3 3-15,-2-1-5 16,-2-3-2-16,1-2-5 16,2-6 0-16,1-6 6 0,0-5-5 15,5-8-7-15,5-7 4 16,4-8-2-16,3-5 7 16,5-10 18-16,3-5-10 15,0-2-11-15,-2 2-3 16,-1 5 4-16,-2 10-3 0,-4 7-4 15,-3 14-1-15,-4 10 22 16,-1 4-8-16,-1-1-11 16,2-1-1-16,3-8 0 15,2-7-3-15,4-11 2 16,6-8 2-16,5-15 3 0,4-10-1 16,0-8 4-16,0-6-2 15,-1-5 12-15,-4 3 10 16,-2 1-6-16,-5 3-14 15,-3 6-7-15,-3 4-2 16,0 4-15-16,-1 4-17 16,-1 3-24-16,1 6-17 0,2 1-43 15,2 7-111-15,-2 3-215 16</inkml:trace>
  <inkml:trace contextRef="#ctx0" brushRef="#br0" timeOffset="213009.4204">6617 14133 674 0,'5'-6'116'0,"-4"-5"-74"16,-1 4 31-16,-8 0 13 0,-6 0-33 16,-5 3-50-16,-6 3 1 15,-3 1 22-15,-4 5 14 16,0 8 5-16,3 6 2 16,5 6 1-16,8 4-16 15,8 2-20-15,8 4-3 0,14-2 6 16,10-4 7-16,8-5 2 15,8-5-6-15,2-7-8 16,5-5-2-16,1-6-6 16,-5-1-39-16,-4-4-67 0,-5-6-90 15,-8-4-98-15,-9-3-164 16</inkml:trace>
  <inkml:trace contextRef="#ctx0" brushRef="#br0" timeOffset="213164.3212">6753 14136 784 0,'-17'0'223'0,"-7"5"-140"16,-6 7-20-16,-6 9-21 15,-6 7-19-15,-4 3-19 16,0 4-3-16,4-1-19 16,9-3-60-16,9-5-94 15,10-8-143-15,9-8-163 0</inkml:trace>
  <inkml:trace contextRef="#ctx0" brushRef="#br0" timeOffset="214949.0774">8307 14114 613 0,'1'-6'80'16,"0"-2"-40"-16,-1-1 21 0,0 1 8 16,0 1-15-16,-1 0-4 15,-6 2 7-15,-5 5-6 16,-4 2-17-16,-6 5-17 16,-4 9-9-16,-2 4-4 15,1 7 3-15,5 3 7 16,7 5-10-16,10 0-4 15,5 0-1-15,12-3-1 0,10-2 4 16,7-4-1-16,6-7 3 16,8-8 7-16,4-7 6 15,7-6 2-15,5-7-4 16,1-9 0-16,0-6 5 0,-4-2 10 16,-9-1-10-16,-8 2-9 15,-13 6-5-15,-9 3-2 16,-11 5 6-16,-6 4 23 15,-5 7-4-15,-8 0-23 16,-1 13-13-16,-3 4-7 16,0 5 3-16,2 6 5 0,5-1 6 15,5 0-2-15,5-4-1 16,8-6 2-16,9-7 3 16,5-6-3-16,7-5 9 15,5-8 1-15,6-8 2 0,4-7 1 16,2-6 1-16,-3-3-5 15,-3-4-2-15,-8-1 0 16,-7 2-5-16,-10 4 3 16,-10 1-8-16,-6 5-1 15,-12 4 2-15,-6 5-2 0,-5 6-3 16,-4 6-3-16,-2 4 2 16,1 7 4-16,3 4 2 15,7 5 1-15,5-1-1 16,10 1-4-16,8 0 0 15,14-3 2-15,9-2 3 16,8-3 2-16,5-2 1 0,6-2 0 16,1-3 0-16,1 0 8 15,-5 1 7-15,-5 0-11 16,-3 3-4-16,-8 2 1 16,-7 1-1-16,-5 3 0 15,-6 2-2-15,-6 2 0 0,-3-1-2 16,-4 2 1-16,-8-1 1 15,-2-1-6-15,-3 0-3 16,2-3 7-16,0-3 2 16,4-2 0-16,5-4 4 15,5-2-1-15,5-4-6 0,10-5 2 16,10-6 5-16,5 2 3 16,6-3-1-16,1 0-1 15,3 5 10-15,-5 3-5 16,-4 6 3-16,-8 2-8 15,-5 5-5-15,-7 8 0 0,-8 3 5 16,-2 3 0-16,-4 1-3 16,-7 1-3-16,-2-2-14 15,1-4 3-15,2-3 10 16,3-6 0-16,1-3-4 16,6-6 2-16,2-8-8 15,11-1 8-15,5-5 6 0,7-1-1 16,6 4 4-16,2 5 24 15,0 5-2-15,-4 3-6 16,-5 8-17-16,-6 7-7 16,-6 4 1-16,-4 2 3 0,0-1 0 15,-2-3-6-15,3-4-13 16,1-4-19-16,3-6 8 16,0-1 19-16,4-6-3 15,-1-6-11-15,2-3 3 16,-3-2 6-16,-1-2-5 0,0 0-11 15,-1-1 15-15,-2 3 18 16,4 4-1-16,-2 5 1 16,1 5 2-16,-1 4 11 15,1 10 1-15,-2 5-10 16,-3 6 2-16,-3 6 8 16,-5 3 6-16,-1 3 3 0,-1 2 0 15,-5 0-6-15,-3 0-6 16,-1 0-6-16,-3-1-4 15,-3 1 0-15,-2-3 1 16,-6 0 0-16,-3-3 1 0,-2-3-1 16,-1-3 0-16,2-6 0 15,4-7-2-15,0-5-2 16,6-9-20-16,6-7-1 16,6-12 5-16,4-9 2 15,5-7 15-15,11-8 8 16,11-4 7-16,8-3-6 0,11-4 6 15,9-2 14-15,8 3 7 16,4 3-1-16,1 6-1 16,-2 8-17-16,-8 10-10 15,-9 11-18-15,-12 9-25 16,-10 8 14-16,-11 10 6 0,-10 8-6 16,-4 7 20-16,-6 4 6 15,-8 2 7-15,-5 0-6 16,-5-1-2-16,-3-4 0 15,2-3-12-15,0-7-11 16,1-6-45-16,7-5-65 16,6-4-40-16,6-6-21 0,5-6-87 15,9-4-217-15</inkml:trace>
  <inkml:trace contextRef="#ctx0" brushRef="#br0" timeOffset="216168.261">10565 14065 89 0,'15'-5'613'0,"-9"4"-559"16,-6 2 35-16,-5 5-11 15,-6 7-30-15,-2 5-17 0,-3 3 14 16,0 7-19-16,1 2-13 16,2-1-2-16,5 0 3 15,5-5-6-15,3-5-8 16,6-7 1-16,10-8 2 15,9-6 10-15,8-5 7 16,8-6-5-16,1-1-10 0,0 3 4 16,-1 6 12-16,-7 7 3 15,-5 7-7-15,-8 5 4 16,-4 6-11-16,-4-2-5 16,0-1-3-16,-2-8-3 15,5-5-11-15,2-4 5 0,3-13 6 16,5-6 1-16,2-6-8 15,1-6-3-15,-1-5 5 16,2-3 8-16,0-5-1 16,1-6 0-16,1-6-1 15,4-4 0-15,1-4 0 0,1 0-1 16,1 1-1-16,-4 8 2 16,-2 6 0-16,-8 10 2 15,-6 12 1-15,-9 8-1 16,-8 10 22-16,-4 7 8 15,-10 9-15-15,-7 15-20 0,-4 9 6 16,-5 12-3-16,-1 11 1 16,0 8-3-16,1 4 1 15,6 1-3-15,4-3-11 16,3-6 8-16,8-6 7 16,5-8 0-16,3-10-2 0,10-6 1 15,8-8 1-15,7-7 0 16,5-7-1-16,5-4 6 15,1-2 6-15,-1-4 11 16,-1-3-4-16,-4-3-7 16,-6 0-9-16,-8 1 4 0,-2 0-3 15,-6 0-1-15,-2 1 0 16,-3 0-3-16,-2 1-9 16,-2 3 3-16,0-2 2 15,0 5 4-15,0-2 1 16,0 2 1-16,1 1-2 15,-1 0 1-15,1 0 0 0,-1 0 1 16,0-1-2-16,1 0-1 16,0 0 2-16,-1 1 0 15,0-1-1-15,0 1-17 16,0-2 9-16,0 2 3 0,0 0 5 16,0 0 2-16,0 0 0 15,0 0-1-15,0 0 3 16,0 0-1-16,0-1 1 15,0 1 1-15,-2 0-6 16,2 0 2-16,-2 0-2 16,2 0 1-16,0 0-1 0,0 0 2 15,0 0 0-15,0 0 2 16,0 0-4-16,0 0 2 16,0 0-1-16,0 0 2 15,0 0-1-15,0 0 2 16,0 0 3-16,-2-1-3 0,0 1-1 15,0-2-2-15,1 2-3 16,-4 0 2-16,4 2 1 16,0-2-2-16,0 1 5 15,0-1 4-15,-1 1-7 16,1-1 2-16,-1 0 2 0,-2 2-1 16,-2-1 1-16,-1-1-3 15,0 2-3-15,-2-1 6 16,-2-1-3-16,-1 5 1 15,1 1-3-15,1 2 5 16,0 3-1-16,1 2 0 16,1 2-1-16,4 5 0 0,3 2 0 15,1 3 1-15,3 0 0 16,7 0 0-16,5 0 13 16,4-4 8-16,6-4-1 15,7-5 3-15,8-5-3 16,8-3 1-16,4-4-11 0,-1-3-7 15,-4-4-3-15,-9 0-33 16,-10 1-20-16,-10-2-7 16,-10-1-45-16,-8-4-61 15,-2-2-129-15,-11-5-300 0</inkml:trace>
  <inkml:trace contextRef="#ctx0" brushRef="#br0" timeOffset="216411.3325">11078 13853 1170 0,'44'1'37'0,"17"-5"-29"16,19-3 45-16,19-3 21 0,9 1-60 15,5-1-24-15,0-2-207 16,-4 0-443-16</inkml:trace>
  <inkml:trace contextRef="#ctx0" brushRef="#br0" timeOffset="216909.9177">13614 13622 903 0,'2'-12'31'0,"-2"7"33"15,0 5-13-15,-3 16-2 16,-6 13-30-16,-1 14 27 16,-1 13-11-16,1 11 7 0,6 8-4 15,3-1-7-15,0 0 2 16,2-10-8-16,3-6-13 15,-1-10-8-15,-1-5-3 16,-1-9-10-16,-1-8-23 0,2-8-10 16,-2-7-8-1,-1-8-17-15,1-4-31 0,-2-14-17 16,-7-10-97-16,-5-6-111 16</inkml:trace>
  <inkml:trace contextRef="#ctx0" brushRef="#br0" timeOffset="217064.3436">13380 13994 883 0,'-1'-1'107'0,"6"2"-25"16,15 3-48-16,14 5 31 15,9 0 14-15,5 2-21 16,3-4-34-16,0-4-22 0,-3-1-108 16,-3-5-93-16,-5-10-18 15,-3-4-2-15,-2-6-63 16</inkml:trace>
  <inkml:trace contextRef="#ctx0" brushRef="#br0" timeOffset="217597.9972">14052 13600 783 0,'9'-17'111'16,"-3"7"10"-16,-2 9-1 16,-3 6-64-16,0 15-54 15,-2 11 25-15,-1 13 7 0,0 11 23 16,1 7-3-16,0 2-18 15,0 2-8-15,-3-3-15 16,-1-8-8-16,-3-6-2 16,3-8 0-16,0-10 0 15,2-11-1-15,2-7-2 0,6-10-2 16,8-6-12-16,7-10 6 16,7-3 6-16,4-1 2 15,1 4-1-15,2 6 2 16,-3 9 3-16,-4 7-9 15,-5 11 5-15,-4 7 8 16,-3 2-3-16,-1-1-4 0,2-2 1 16,1-6-3-16,5-7-25 15,4-8-2-15,6-3 18 16,0-6 7-16,0-4 2 16,-2 1 4-16,-4 4 20 15,-7 2 5-15,-3 8-12 0,-5 8 1 16,-1 4-3-16,-2 3-5 15,-2 0-7-15,1-1-5 16,1-8-23-16,0-3-20 16,0-8 5-16,2-4-3 15,1-6-7-15,-2-7-53 0,-1-3-92 16,-3-6-72-16,-1 0 74 16,-3-3 105-16,-3 0 71 15,0 2 35-15,0 3 85 16,1 5 16-16,3 6-59 0,6 6-45 15,4 2-31 1,7 2-179-16,8 2-137 0</inkml:trace>
  <inkml:trace contextRef="#ctx0" brushRef="#br0" timeOffset="217882.7089">15157 14205 562 0,'37'-8'242'15,"-4"0"-33"-15,-16-1-57 0,-10 1-90 16,-9 4-20-16,-12 1 1 15,-12 2-29-15,-6 2-10 16,-4 0 3-16,1 8-5 16,3 0 0-16,7 3-1 0,10 0-4 15,12 2 0-15,7 0-8 16,17 2 9-16,10 4 8 16,11 2 0-16,5 2 2 15,0-1 11-15,-3 1 4 16,-9-2 2-16,-12-1-10 15,-16-4-9-15,-9-1-13 0,-18-2 12 16,-11-3-8-16,-7-5-28 16,-4-4-39-16,-3-1-73 15,6-5-117-15,6-5-116 16</inkml:trace>
  <inkml:trace contextRef="#ctx0" brushRef="#br0" timeOffset="219116.2244">16561 14377 719 0,'-3'1'127'0,"6"-2"-32"15,10-5-45-15,7-8 34 16,9-8-2-16,10-8-9 15,12-9-15-15,9-8 5 16,9-3-8-16,4-5-17 0,3 2-16 16,-6 1-16-16,-8 5-11 15,-8 6-11-15,-13 7 5 16,-9 8 9-16,-11 9 0 16,-10 12 3-16,-9 6 2 15,-5 18-15-15,-14 13 18 0,-9 16 6 16,-10 10-6-16,-6 11-3 15,-5 12 0-15,-3 3-4 16,0 3-12-16,-1 3-4 16,2-2-6-16,3-2 5 15,1-6 2-15,5-8 8 0,6-7 7 16,7-10 2-16,6-15-1 16,8-9-1-16,6-9 3 15,6-10-3-15,2-9 2 16,5-7 10-16,10-14 23 15,8-11-10-15,5-11-11 0,5-13-3 16,6-7 8-16,-1-7-8 16,-1-2-3-16,-6 0-2 15,-5 5-4-15,-8 8-2 16,-9 10-2-16,-5 9 1 16,-3 11 4-16,-3 10 3 0,-5 8-3 15,0 7-4-15,0 9-6 16,1 8-1-16,3 4 4 15,4 3 1-15,11 0 1 16,7-8 0-16,13-5 4 16,8-9 1-16,12-11 4 0,11-12 1 15,10-9 0-15,5-7 5 16,-1-4 16-16,-3-3 2 16,-7 0-25-16,-14 4-29 15,-12 5 8-15,-14 5 11 16,-11 7 4-16,-8 7 4 15,-7 3 2-15,-10 10 6 0,-6 4-12 16,-7 7-8-16,-3 12 3 16,-5 9 5-16,-1 7-1 15,4 6 1-15,4 3-3 16,11-2 4-16,8-4-5 16,5-8-1-16,14-6 4 0,11-8 0 15,5-12 5-15,5-4 4 16,4-9 7-16,0-6-1 15,-2-7-8-15,-4-2-4 16,-6-3-7-16,-6-3-6 16,-8 0 11-16,-8-2-1 0,-6 2-9 15,-6 3-5-15,-9 7 1 16,-3 4 2-16,-3 7-1 16,-1 7 7-16,6 3 0 15,5 4 4-15,8 5 1 16,8 6-12-16,17 1 9 0,15 5 6 15,7 1 2-15,7 4-1 16,0 0 2-16,-5 2-2 16,-10 0 14-16,-10 0 6 15,-13-3-5-15,-11-4-6 16,-5-4 0-16,-13-4 0 0,-6-5-7 16,-2-5-4-16,-2-5 2 15,4-8-1-15,8-12-9 16,9-4-10-16,8-7 15 15,18-3 4-15,16-1-1 16,12 2-6-16,10 3 2 16,7 5-24-16,5 4-167 0,1 3-176 15,2 4-177-15</inkml:trace>
  <inkml:trace contextRef="#ctx0" brushRef="#br0" timeOffset="221209.9649">18949 14103 597 0,'0'-12'123'16,"-1"2"-12"-16,0 0 24 15,0 3-48-15,0 1-38 0,0 6 7 16,0 0-18-16,-1 12-28 16,2 9-2-16,-1 9 2 15,-1 5 9-15,0 6 7 16,-1 1-1-16,-2-3-3 0,-5-5-16 15,3-7 0-15,-1-6-2 16,1-7 0-16,3-6-1 16,1-6 0-16,3-3 1 15,4-8 6-15,8-6 0 16,5-5 6-16,7-3-7 16,6-2 2-16,5 5-3 15,3 4 17-15,-3 5-11 0,-3 8-11 16,-7 5-4-16,-8 5-1 15,-5 9-1-15,-8 1 4 16,-4 0-3-16,-3 1 2 16,-6-3 2-16,-1-2-3 0,0-5-12 15,0-4 5-15,4-1 4 16,2-8 4-16,3-7 2 16,6-4 1-16,9-5 5 15,6-3-5-15,9 0 4 16,4 4 0-16,0 2 2 15,0 5-7-15,-5 7-4 0,-5 5 2 16,-5 5 2-16,-7 9-1 16,-5 5 0-16,-2 4 1 15,-1 1 2-15,-3-1-3 16,1-3 0-16,3-4 0 0,2-5 0 16,4-5-2-16,5-5 4 15,3-3 1-15,6-6-1 16,1-3-2-16,1 0 3 15,-2-1-2-15,-3 6-2 16,-5 4 1-16,-3 4 4 16,-6 7 1-16,-2 9-3 0,-1 3-3 15,-1 2 0-15,-2 0-4 16,3-3 0-16,1-3-3 16,2-6 2-16,5-5 4 15,3-3 5-15,5-4-1 16,2-5 0-16,2-3-2 0,-1 2 1 15,0-3-2-15,-4 5 0 16,0 4 0-16,-4 0 2 16,1-1 0-16,3 3-4 15,4 0 1-15,3-6-4 16,6-4-24-16,6-9 7 0,5-6-2 16,1-8 3-16,-2-6 23 15,-1-5 33-15,-2-6-4 16,-2-3-21-16,-2-1-7 15,0-1 2-15,-3 3-1 16,1-1-1-16,-4 6 2 0,-2 4-4 16,-8 4-1-16,-3 7 1 15,-5 7-1-15,-6 7 0 16,-4 7 2-16,-2 7 2 16,-4 6-7-16,-8 14-15 15,-6 12 13-15,-5 13 4 16,-3 11 1-16,-4 8 0 0,2 5-2 15,1 1-5-15,1-2 1 16,2-2-4-16,5-5-4 16,3-3 10-16,5-4 5 15,5-7 0-15,5-4 1 0,2-8-2 16,9-7 0-16,9-7 1 16,5-5 1-16,3-8 14 15,5-3 3-15,5-4-2 16,-2-7-2-16,-1 0-4 15,-4-1-8-15,-4-1-3 0,-3 0-2 16,-2 1 1-16,-5-2 2 16,1 3-1-16,-3 1 0 15,1 1-1-15,-5 1-2 16,-3 3-4-16,-3 1-2 16,1 2 3-16,-3-1-7 15,0 2-2-15,0 1 0 0,0 0 4 16,0 0 8-16,-1-1 3 15,2 0 3-15,-1-3-2 16,1 3 6-16,0-1-3 16,0-2 2-16,0 0-5 15,0 2-3-15,-1-1 5 0,0 0-4 16,-1 1 1-16,0 0 0 16,2-1 1-16,-1 0-3 15,2 1-1-15,0 0-2 16,0-1 5-16,0 1 0 0,-1-1 0 15,0 1 3-15,0 0-1 16,0-2 0-16,-4 1 5 16,2-1-7-16,-4 0-3 15,-1-2-1-15,-2 3 2 16,-2 0 2-16,0 0-5 16,-4 3 1-16,0 4 1 0,-3 4 1 15,-2 5 0-15,-3 2 1 16,1 3 0-16,3 3 3 15,3-4-6-15,7 2 1 16,6-5 2-16,8-4-1 16,10-6 5-16,8-4 9 0,4-5-3 15,5-7 0-15,5-4-5 16,-2-1 14-16,-3 4 14 16,-6 3-3-16,-5 7-20 15,-5 4-15-15,-8 10-2 16,-5 4-10-16,3 4-17 15,2-1-55-15,3-1-106 0,5-3-84 16,5-3-96-16</inkml:trace>
  <inkml:trace contextRef="#ctx0" brushRef="#br0" timeOffset="221696.0293">22018 14505 663 0,'1'3'162'0,"-1"-3"-111"15,6-6 27-15,0-7 14 0,0-5-22 16,1-6-43-16,-4-5-7 16,0-6 6-16,-1-7 22 15,-4-6-8-15,-3-6-21 16,-3-5-6-16,2-3-4 15,2 2-7-15,4 4-2 16,1 9 2-16,6 8 3 16,5 12 8-16,11 4 5 0,5 9 2 15,7 3 4-15,11 6-1 16,7 5-3-16,2 1-8 16,1 6-9-16,-3 7-15 15,-6 2-84-15,-7 4-11 16,-10 1-36-16,-6 3-66 0,-9-4-97 15,-9-1-52-15</inkml:trace>
  <inkml:trace contextRef="#ctx0" brushRef="#br0" timeOffset="222093.267">22349 14168 501 0,'23'4'247'0,"9"-4"-120"15,10-1 25-15,11-9-2 16,1-1-40-16,-1 0-48 0,-7 0-34 16,-8 2-27-16,-14 4-2 15,-15 3 9-15,-5 2 25 16,-6 6-25-16,-8 7-1 16,-6 4-3-16,-2 7-1 15,-3 3-2-15,1 4 3 0,7-2-1 16,7-2-1-16,5-4-1 15,12-5-5-15,12-6 10 16,13-8 11-16,10-6 6 16,9-6 3-16,10-9-13 15,-1-6-2-15,-5-4 5 0,-9 0-7 16,-14-3-10-16,-17 4-10 16,-16 1 9-16,-13 3 8 15,-17 4-8-15,-7 8-5 16,-6 5 1-16,1 3 4 15,1 5-7-15,6 8-74 0,6 2-76 16,10 0-153-16,8 1-313 16</inkml:trace>
  <inkml:trace contextRef="#ctx0" brushRef="#br0" timeOffset="222350.3488">23253 14275 1026 0,'37'19'74'0,"-10"3"-27"15,-7 5-42-15,-15 3 8 16,-7 1 12-16,-6-2-15 16,-9-4-5-16,0-5 6 0,1-7 0 15,3-6 21-15,10-5 5 16,5-7 17-16,7-12 15 16,14-7-22-16,14-8-19 15,12-3-18-15,14-3-6 16,5 0 2-16,1 3 1 15,-3 5-7-15,-9 6-54 0,-15 6-190 16,-13 7-122-16,-16 4-308 16</inkml:trace>
  <inkml:trace contextRef="#ctx0" brushRef="#br0" timeOffset="224412.3917">5679 15405 639 0,'-19'7'166'15,"-1"-1"-166"-15,-4 0 16 16,1 3 51-16,-3 4-32 16,-1 2-22-16,0 3 4 15,2 3-7-15,3 6-2 0,2 1 7 16,5 1-5-16,8 1 5 15,6-5 0-15,3-3-8 16,13-9-5-16,6-8 4 16,4-7 19-16,4-9 19 15,4-12-17-15,-1-6-17 0,3-8-4 16,-1-3-4-16,-8-1 5 16,-4 4 15-16,-6 7 1 15,-6 7-3-15,-6 8 0 16,-4 13 7-16,0 7-3 15,-6 13-21-15,0 6-4 16,2 5 2-16,3 1-3 0,1-1 1 16,5-3 1-16,7-7 0 15,3-7 1-15,4-6 2 16,3-3 2-16,5-10 5 16,2-8 3-16,3-8 0 15,3-6-3-15,3-4-1 0,1-7-2 16,2-1 4-16,-1 0 4 15,-2-2-2-15,-2 2-4 16,-5 2-6-16,-6 3-1 16,-4 0 0-16,-7 4 0 15,-6 0 0-15,-7 4 0 0,-1 3-6 16,-9 9 5-16,-5 4-3 16,-2 12-4-16,-4 6-7 15,-1 14 5-15,-2 12 4 16,3 7 3-16,3 11 0 15,3 6-3-15,8 4 3 0,6 3-1 16,3-2 1-16,10-9 1 16,7-6-1-16,7-12 0 15,5-13 1-15,4-11 3 16,7-12-1-16,4-10 2 16,2-18-1-16,3-9 4 15,-1-11-7-15,0-6 5 0,-3-7-1 16,-5-2 15-16,-6-2-6 15,-8 4 0-15,-6 7 1 16,-11 9-7-16,-4 13-7 16,-8 12-1-16,0 16 3 0,-11 12-8 15,-3 22-10-15,-2 13 11 16,-2 13 5-16,4 12 1 16,5 4-1-16,6 0 9 15,3-3-1-15,7-10-6 16,7-6 0-16,2-8-3 15,1-9-16-15,1-6-47 0,2-4-32 16,2-6-70-16,1-4-95 16,2-3-234-16</inkml:trace>
  <inkml:trace contextRef="#ctx0" brushRef="#br0" timeOffset="230027.2366">8770 15337 662 0,'-9'-7'-3'0,"-8"1"-11"16,-3 6 98-16,-1-1-15 0,-5 2-5 16,-1 7 10-16,-1 0-23 15,0 6-17-15,0 2-12 16,1 4-5-16,6 6 16 16,2 3 11-16,8 3-9 15,7 3-10-15,5-1-9 16,13 0 0-16,11-3 4 0,6-6 2 15,6-3 9-15,5-8 5 16,3-6-10-16,-3-5-13 16,0-1-12-16,-4-4-35 15,-3-2-75-15,-3-6-31 16,-5-1-98-16,-3-8-180 0</inkml:trace>
  <inkml:trace contextRef="#ctx0" brushRef="#br0" timeOffset="230710.3523">9112 14794 828 0,'-2'-15'26'15,"1"4"62"-15,-2 7 37 16,0 4-59-16,-5 8-61 16,1 9 13-16,1 8 1 15,0 8-5-15,0 8-7 0,3 9-4 16,1 3 0-16,1 8-2 16,1 2 4-16,0 6-1 15,0 1 0-15,0-1 8 16,3-1-3-16,0-4 3 15,1-7 2-15,2-8-9 16,3-8-4-16,1-12-1 0,3-5-1 16,4-11-3-16,1-5-2 15,6-5 8-15,4-8 7 16,2-7 9-16,2-1 17 16,0-5-5-16,-2 1-17 0,-2-1-11 15,-4 1 0-15,-5 1 2 16,-4 4 0-16,-5 1-3 15,-5 4 4-15,-2 1 6 16,-3 6-1-16,-5 0-5 16,-6 6-8-16,-3 5 0 0,1 3 2 15,-3 2 4-15,5 0 0 16,3-1-2-16,5-2-3 16,3-4-1-16,2-5-1 15,8-2-5-15,3-4 6 16,4-4 10-16,2-5-2 15,0-1-3-15,2 0 7 16,-1 4-1-16,-1 5 8 0,-2 4 4 16,0 4-16-16,-1 8 1 15,0 0 2-15,3 0-1 16,2-2-3-16,2-5-3 16,3-1-13-16,3-3-25 0,4-2-37 15,0-7-53-15,1-1-49 16,2-1-135-16,-2 0-267 15</inkml:trace>
  <inkml:trace contextRef="#ctx0" brushRef="#br0" timeOffset="231162.1796">10372 15360 488 0,'-7'-15'142'0,"-2"3"-34"16,-1 1 21-16,-4 2-44 15,-4 4-45-15,-4 5 26 16,-4 0 1-16,-1 5-17 15,-1 6-7-15,1 2-21 16,5 2-14-16,6 3-5 16,7 2-2-16,9 2-10 0,11 1 1 15,9 2 13-15,10 1-6 16,6-1 14-16,2-2 13 16,-2 0 18-16,-3-5 1 15,-9 0-24-15,-9-3-11 0,-8-1 8 16,-7-2 3-16,-9-1 10 15,-11-2-11-15,-4-2-14 16,-6-3 3-16,-3-3-4 16,0-1-10-16,1-4-54 15,4-4-73-15,6-3-30 16,9 1-40-16,9 0-78 0,4-1-166 16</inkml:trace>
  <inkml:trace contextRef="#ctx0" brushRef="#br0" timeOffset="231565.546">10784 15388 372 0,'8'-11'98'0,"-8"2"59"16,-11 1 37-16,-7 2-81 15,-4 4-39-15,-1 1-2 0,-2-1-14 16,2 3-25-16,1 4 1 15,3 1 6-15,4 1-14 16,5 4-7-16,5 0 8 16,5 7-16-16,12-1-17 15,9 4 7-15,6 2 1 16,6 1 3-16,5-1 9 0,-3-2 0 16,-4 0 8-16,-7-2-4 15,-5-1-10-15,-11-1 9 16,-6 0-4-16,-4-1 5 15,-11-3 8-15,-6-2-11 16,-6-1-6-16,-2-4-2 0,-4-3-2 16,-1-1-9-16,1-3-40 15,4-4-22-15,3 0-9 16,6-2-31-16,10 0-41 16,6 1-95-16,3-1-194 15</inkml:trace>
  <inkml:trace contextRef="#ctx0" brushRef="#br0" timeOffset="231897.3737">11288 15527 638 0,'0'-3'114'0,"-1"-1"4"15,-4 0-14-15,0-1-45 0,-2 1-10 16,-1 1-11-16,-3 1-11 16,-3-1 4-16,-3 3 10 15,-3 8-6-15,-3 1 5 16,-2 5-2-16,0 2-7 16,5 4-17-16,4 0-6 0,6 3-10 15,9-1-2-15,6 1 1 16,11-4 2-16,8-2 3 15,6-1 5-15,5-4 10 16,5-4-1-16,-2-5-7 16,1-2-4-16,-2-1-5 0,-1-1-49 15,-5-8-31-15,-4-1-7 16,-3-2-55-16,-1-3-136 16,-4-2-215-16</inkml:trace>
  <inkml:trace contextRef="#ctx0" brushRef="#br0" timeOffset="232072.9581">11466 15544 836 0,'-30'4'88'15,"-4"4"-73"-15,-4 2 46 16,-2 5-25-16,2 2-18 16,4-2-15-16,8 1-7 0,6-4-12 15,9-1-27-15,9-2-49 16,5-4-26-16,12-3-7 15,10-1 26-15,5-2-120 16</inkml:trace>
  <inkml:trace contextRef="#ctx0" brushRef="#br0" timeOffset="232403.5398">11887 15495 710 0,'10'-15'107'16,"-10"1"7"-16,-6 5 20 15,-13 1-60-15,-7 7-62 16,-5 0 13-16,-1 3 17 16,3 7 3-16,6 1-3 15,6 2-13-15,15 1-27 16,9 5-15-16,14 1 10 0,11 5 10 16,7 1 2-16,4 4 0 15,1-1 6-15,-5 2 16 16,-10 0 19-16,-9-4-25 15,-9-2-8-15,-11-4-2 16,-12 0-1-16,-13-2-2 0,-10-6-7 16,-8-1-10-16,-10-7-28 15,-8 2-84-15,-9-3-184 16,-9-3-507-16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2047" units="deg"/>
          <inkml:channel name="T" type="integer" max="2.14748E9" units="dev"/>
        </inkml:traceFormat>
        <inkml:channelProperties>
          <inkml:channelProperty channel="X" name="resolution" value="683.78546" units="1/cm"/>
          <inkml:channelProperty channel="Y" name="resolution" value="1207.77734" units="1/cm"/>
          <inkml:channelProperty channel="F" name="resolution" value="5.68611" units="1/deg"/>
          <inkml:channelProperty channel="T" name="resolution" value="1" units="1/dev"/>
        </inkml:channelProperties>
      </inkml:inkSource>
      <inkml:timestamp xml:id="ts0" timeString="2019-05-21T19:33:57.446"/>
    </inkml:context>
    <inkml:brush xml:id="br0">
      <inkml:brushProperty name="width" value="0.05292" units="cm"/>
      <inkml:brushProperty name="height" value="0.05292" units="cm"/>
      <inkml:brushProperty name="color" value="#FF0000"/>
    </inkml:brush>
  </inkml:definitions>
  <inkml:trace contextRef="#ctx0" brushRef="#br0">9931 1161 640 0,'0'3'-27'16,"3"4"-9"-16,2 2 80 15,3 2-11-15,2 3 13 16,3 5 10-16,0-1 3 16,3 2-9-16,-1-2 11 0,4 0-12 15,1-1-17-15,1-2-11 16,4-1 0-16,3-2 20 15,1-2-8-15,3-3-2 16,2-3-2-16,0-4-10 16,1 0-4-16,-2-1-5 0,-1-8-1 15,-3 0-3-15,-3-3-1 16,-4 2-1-16,-5-3-1 16,-3 3 0-16,-6 2 0 15,-4-1 6-15,-4 4 28 0,-1 2 7 16,-8 1-17-16,-6 2-19 15,-2 0-1-15,-4 0-1 16,-7 3-2-16,-6 6-4 16,-7 5-1-16,-8 4-1 15,-8 5 1-15,-8 10 0 16,-5 4 0-16,-1 4 3 0,-3 3-1 16,3 6 4-16,4 2 2 15,7 2 3-15,4 3 10 16,10 5 3-16,8 0-12 15,13-3-7-15,10-3-1 16,12-3 0-16,9-7 1 0,15-5 1 16,10-7 5-16,10-7 9 15,8-6 4-15,11-9 6 16,8-8 4-16,7-4 4 16,5-4-2-16,1-5-9 15,-3-3-14-15,-4-4-8 16,-7 3-16-16,-8-4-9 0,-7 1-2 15,-9 0-24-15,-7-1-27 16,-7-1-30-16,-10 3-28 16,-5-3-30-16,-7-1-73 15,-6-1-175-15</inkml:trace>
  <inkml:trace contextRef="#ctx0" brushRef="#br0" timeOffset="851.924">11126 1103 614 0,'-3'-1'18'0,"0"1"65"15,2 0 81-15,-1 5-64 0,-1 8-59 16,0 9-9-16,-4 7 3 16,1 11 21-16,-1 5-8 15,-1 7-5-15,-1 3-10 16,-1 3-14-16,-2 3-5 16,0-1-1-16,-3 2 2 0,0-2-6 15,-2-3-1-15,4 0 2 16,-1-5 3-16,6-5 2 15,5-7-4-15,3-2-1 16,4-8-6-16,5-4-3 16,3-5 1-16,1-8-1 0,1-6 4 15,1-3 2-15,1-4 8 16,2-4-6-16,2-4-3 16,1-7 0-16,3-5 1 15,3-1-1-15,-1-3 3 16,1 0-2-16,-4 1 3 0,-5 2 3 15,-3 8-6-15,-7 1-2 16,-3 5 2-16,-5 3 0 16,0 4-2-16,0 0-6 15,-2 0-2-15,-5 9-5 16,-2 3 3-16,-3 5 5 0,-1 6 1 16,-3 4-1-16,4 2 0 15,2 0-1-15,3-2 0 16,5-4-1-16,2-5 0 15,3-6-2-15,6-6-3 16,4-6 2-16,5-4 15 0,1-11 0 16,4-6-3-16,0-2 2 15,-1 0 3-15,-4 5 7 16,-3 1 2-16,-3 15-16 16,-3 4-15-16,-3 15 0 15,2 3 19-15,1 4-6 0,0 2-1 16,6-2 4-16,0-7-5 15,3-6-11-15,1-8-29 16,3-3-3-16,-3-3-49 16,2-6-100-16,-3-3-121 15,-1-4-188-15</inkml:trace>
  <inkml:trace contextRef="#ctx0" brushRef="#br0" timeOffset="1216.4539">12170 1752 740 0,'-1'-10'24'0,"-13"0"9"16,-8 6 69-16,-9 4-76 16,-3 4 5-16,-4 6 21 0,3 6 8 15,5 0 8-15,8 5-4 16,11 1-20-16,11 3-34 15,9-3-13-15,14 2 10 16,9 0 8-16,2 1 12 16,3-4 18-16,-4 3-7 15,-5-4-9-15,-7-1-14 0,-10 2-7 16,-11-3 3-16,-6 2 16 16,-16-4 2-16,-11 1-16 15,-9 0-6-15,-8-3-1 16,-5-5 0-16,0-5-6 0,6-4-55 15,7 0-58-15,16-7-45 16,10-5-69-16,15-3-96 16,9-1-335-16</inkml:trace>
  <inkml:trace contextRef="#ctx0" brushRef="#br0" timeOffset="1617.4077">12530 1838 565 0,'27'-12'184'16,"-13"2"-174"-16,-10 3 88 16,-4 3 37-16,-6 1-75 0,-7 0-4 15,-6 3-9-15,-4 1-4 16,-2 7 8-16,-3 4-2 16,0 4-16-16,5 2-10 15,3 4-4-15,10 1-7 16,8-1-10-16,7 3-8 0,13-1-1 15,11 0 1-15,6 1 7 16,6-2 8-16,1 1 12 16,-2 0 2-16,-6 0-6 15,-7 0-7-15,-6-2 9 16,-11-4 6-16,-7-1-8 0,-4-1 1 16,-14-3 5-16,-8-2 6 15,-10-1-3-15,-9-3 0 16,-4-4-13-16,-4-3-9 15,3 0-43-15,2-1-20 16,11-5-18-16,9 0-31 0,11-1-23 16,13-2-53-16,8-3-74 15,20-4-120-15</inkml:trace>
  <inkml:trace contextRef="#ctx0" brushRef="#br0" timeOffset="1805.5243">12944 1971 667 0,'26'0'91'0,"-12"3"47"16,-9 15 7-16,-3 6-57 16,-5 10-21-16,-5 6-9 15,-2 3-4-15,-1-2-6 0,1-4-8 16,2-6-21-16,2-8-10 16,4-12-5-16,4-8-12 15,4-6-52-15,9-14-29 16,3-7-57-16,6-9-167 15,-1-9-286-15</inkml:trace>
  <inkml:trace contextRef="#ctx0" brushRef="#br0" timeOffset="1900.8056">13171 1854 645 0,'8'-10'295'16,"-7"4"-165"-16,-4 5-18 16,-1 3-110-16,-5 8-4 15,-2 4-78-15,2 0-139 0,4 0-284 16</inkml:trace>
  <inkml:trace contextRef="#ctx0" brushRef="#br0" timeOffset="2283.6427">13510 2241 765 0,'1'0'161'0,"1"-3"-81"0,3-9 91 16,3-7-68-16,5-10-54 15,3-5-5-15,4-14 5 16,4-7-8-16,-2-8-11 16,-1-5-18-16,-1-6-7 15,-3-4-3-15,-3-3-4 0,-3 0 0 16,0 6-9-16,1 7 14 15,1 9-5-15,4 11-4 16,2 15 5-16,5 11 0 16,6 11-2-16,5 10-1 0,9 8 0 15,5 9-3-15,6 8-6 16,0 7-22-16,-1 3 3 16,-6 0-2-16,-5-1-33 15,-12-3-17-15,-10 1 28 16,-8-6 10-16,-12-2-28 0,-8 0-73 15,-18 0-173-15</inkml:trace>
  <inkml:trace contextRef="#ctx0" brushRef="#br0" timeOffset="2616.3354">13842 1836 169 0,'34'4'581'0,"11"-2"-467"16,14-2 46-16,10-3-29 15,8-3-41-15,3 0-19 16,1-1-32-16,-6 0-35 16,-7 0-14-16,-10 0-14 0,-14 4 17 15,-11-1 8-15,-14 4 0 16,-9 2 7-16,-10 7-3 16,-8 7 42-16,-9 4-6 15,-1 5-13-15,-4 6-4 16,1 2-14-16,6 2-9 0,4 0 1 15,5-4-2-15,6-3-4 16,8-3 5-16,6-7-2 16,3-8-5-16,2-3-33 15,-1-7-30-15,-2-1-18 0,-2-13-30 16,-4-3-91-16,-3-6-160 16</inkml:trace>
  <inkml:trace contextRef="#ctx0" brushRef="#br0" timeOffset="2733.7299">14599 1802 704 0,'-1'-7'340'0,"0"7"-269"0,-2 0-44 16,0 7-101-16,1 6-27 15,0 0-61-15,6 1-234 16</inkml:trace>
  <inkml:trace contextRef="#ctx0" brushRef="#br0" timeOffset="3001.2401">14955 1837 621 0,'0'0'248'0,"0"0"-162"16,0 0 39-16,0 0-63 16,0 0-79-16,0 0 54 0,0 0-14 15,-3 7-15-15,-29 8 17 16,1 3 5-16,4 4 6 16,2 2 10-16,11 1-24 15,12 2-14-15,9 0-1 16,15 0-2-16,17-4 2 0,11-2 1 15,10-6 1-15,4-4-1 16,1-4-28-16,-3-6-87 16,-7-1-47-16,-9 0 33 15,-14-7 39-15,-11-4-89 16,-11 1-188-16</inkml:trace>
  <inkml:trace contextRef="#ctx0" brushRef="#br0" timeOffset="3101.0675">15192 1949 536 0,'-31'-5'249'15,"0"3"-123"-15,2 2-43 16,1 6-67-16,4 4-29 16,4-1-39-16,9 1 18 0,11-5-135 15,5-2-143-15,14-3-37 16</inkml:trace>
  <inkml:trace contextRef="#ctx0" brushRef="#br0" timeOffset="3350.5643">15269 1910 506 0,'0'0'253'0,"0"0"-85"0,0 0-25 15,0 0-57-15,0 0-52 16,0 0-18-16,0 0-15 16,290 34-6-16,-284-7 15 15,-8 4 16-15,-5-1 9 16,-8 1-1-16,-4-4 19 0,1-4-20 16,0-5-9-16,6-5 0 15,4-12-12-15,8-2-13 16,13-13-33-16,17-9 22 15,15-4 9-15,15-4 6 16,11 2 14-16,4 4 12 0,-4 5-11 16,-8 6-67-16,-15 7-195 15,-20 4-92-15,-19 3-324 16</inkml:trace>
  <inkml:trace contextRef="#ctx0" brushRef="#br0" timeOffset="4233.2066">9206 3006 792 0,'-1'-4'14'16,"1"0"-13"-16,8 1 110 15,11 3-38-15,8 0-28 16,11 0 12-16,10 0 7 16,9 3-17-16,12 1-4 0,7-1-13 15,9 0-16-15,9-3-7 16,10 0 6-16,13-1-2 15,10-4 1-15,11-2-5 16,8 1 0-16,10 2-1 16,4-3-5-16,5 0 3 0,6 5 2 15,4-4 3-15,8 1-5 16,2 1-4-16,8-2 1 16,4 4 0-16,2 0-1 15,4-1-1-15,2 3 3 16,0-2-3-16,-1 2 1 0,-3 0 13 15,1 0 14-15,0 0-6 16,-1 0-10-16,4 0-5 16,0-1-4-16,5-3-1 15,-2-3-1-15,-1 1 1 16,-6 2 2-16,-8 0-1 0,-5 1 6 16,-13 0 0-16,-6 0 0 15,-13 0-4-15,-11 0-2 16,-14 1 0-16,-14 0 0 15,-17-1-3-15,-17 3 0 16,-18 0-13-16,-20 0-10 0,-15 4-19 16,-16 5-31-16,-14 4-83 15,-14 3-96-15,-15 2-269 16</inkml:trace>
  <inkml:trace contextRef="#ctx0" brushRef="#br0" timeOffset="9371.8772">4893 4817 560 0,'0'-1'85'0,"0"-1"-84"31,0 1 21-31,0 1 27 0,0 0-9 0,0-2-5 15,0 2 9-15,0 0-6 16,0 0-13-16,0 2-5 16,0 2-5-16,1 7 5 0,3 2 17 15,-1 3-3-15,2 0-9 16,0 4-7-16,0-2-3 16,1 2-7-16,0-3-4 15,2 3-2-15,3 0 1 16,1-2-1-16,1 2 3 15,0-4 8-15,5 2 7 0,-3-1-4 16,3-2-3-16,1 0-4 16,3-1-4-16,1-4-2 15,3 0-2-15,0 0 0 16,2-6 1-16,2 0-2 16,-2-2 3-16,1-2-1 15,-1 0 5-15,-1-2 1 0,-1-3 5 16,0-1 5-16,-3-1 0 15,-1 0-9-15,-2-2-3 16,-2-1-2-16,-2 2-1 16,-2-2-1-16,-2-1 0 0,1 2 2 15,-4-1-2-15,0-1 2 16,-3-1 8-16,-1 2 4 16,-2-1 3-16,-1-1-2 15,-2 2-6-15,0-1-4 16,-5 3-3-16,0-2-2 15,-2 3-2-15,-3 1 0 0,-2-1-2 16,-3 3-1-16,-2 1 2 16,-5 3 4-16,0 0 4 15,-3 0 1-15,-2 7-4 16,-4 0-5-16,0 0 5 0,-3 5-1 16,-5 0 5-16,-3 4-1 15,-2 1-1-15,-2 2-5 16,-2 0 0-16,0 4 3 15,4 0-2-15,2 0 0 16,5-1 2-16,2 1 4 16,4 0 0-16,3 2-2 0,0 1-2 15,1 4 0-15,3 1-4 16,2 2 1-16,3 2-3 16,4-2 2-16,4 2-1 15,5-2-1-15,5-2-2 16,1-1 2-16,2 0 1 0,4-3 2 15,3 0 1-15,2 0 2 16,0-3 3-16,2 0 1 16,3-1 0-16,3-2-3 15,3-1 2-15,-2-2 1 16,4 1-3-16,1-3 0 0,-4-1-2 16,3-1-1-16,1 0 0 15,1-6 1-15,1 0 2 16,2-4 3-16,0-1 0 15,3-3-1-15,3 0-1 16,-2 0-1-16,3 0 2 0,-2-1 1 16,1-2-3-16,-1-1-3 15,1 0 1-15,-2-2 2 16,-3-1 5-16,-1 1-2 16,-3-1 0-16,-4 1 0 15,-4-1-3-15,-5 3-3 0,-2-1-1 16,-2 3 1-16,-4-1-1 15,-2 0-1-15,0 3 0 16,-1 0-4-16,1 0-18 16,2 0-35-16,1 3-63 15,-4 2-104-15,-2 1-259 0</inkml:trace>
  <inkml:trace contextRef="#ctx0" brushRef="#br0" timeOffset="12654.7401">6367 5273 391 0,'-1'0'277'0,"0"0"-233"16,1 0 43-16,0 0 9 16,6 0-30-16,4 0-47 15,8 0 15-15,6 0 20 0,7-2 3 16,5 2-3-16,4 0-8 15,3 0-4-15,-3 2-4 16,-2 4-11-16,-4 1-10 16,-4-1-5-16,-3 2-4 15,-4-2-4-15,-4 1 0 0,-1-3-3 16,0-1 1-16,-5-1 0 16,-3-1-7-16,-2-1-21 15,-6 0-14-15,-2 0-27 16,-8 0-14-16,-9 0-78 15,-6 4-188-15,-5-1-243 0</inkml:trace>
  <inkml:trace contextRef="#ctx0" brushRef="#br0" timeOffset="12921.5855">6421 5417 646 0,'-11'6'276'0,"3"-4"-224"0,8 1 11 15,5 1 19-15,10-1 9 16,5 1-11-16,8-1 3 16,6 3-16-16,4-5-16 15,2 2-7-15,-1-3-16 0,-2 0-15 16,-4 0-7-16,-4 0-2 16,-3 0-6-16,-2 0-32 15,-3 3-33-15,-5-2-71 16,-3-1-154-16,-8 0-341 15</inkml:trace>
  <inkml:trace contextRef="#ctx0" brushRef="#br0" timeOffset="15801.4929">8712 5211 514 0,'-2'-2'76'16,"-5"-4"-45"-16,-2 1 64 16,1 2-14-16,-2 0-33 15,1 2-18-15,-1-1 10 0,0 2-11 16,-3 0-2-16,-1 3-1 15,-6 3 9-15,-3 6-3 16,-6 4-9-16,-3 0-7 16,-2 8-7-16,0 2-4 15,4 5-1-15,5 5-1 0,3 0-1 16,8 3-2-16,7-1 0 16,6-1 2-16,1-8 7 15,12-1-2-15,3-8 3 16,7-6 2-16,5-9 3 15,5-5-1-15,2-7 10 0,1-10-6 16,-1-4 0-16,-3-5 1 16,-4 1-4-16,-6-5 4 15,-7 0 3-15,-7 0 3 16,-3 0-2-16,-4 1-7 16,0 3-9-16,-5 5 1 15,-1 5 3-15,0 5 0 0,2 9 0 16,0 2-9-16,-1 6-15 15,3 11 4-15,2 10 10 16,0 4 0-16,8 5 1 16,3 1 7-16,6 0 3 0,3-6 4 15,2-3 1-15,3-9 1 16,-1-2-4-16,-1-6-3 16,-1-2-3-16,-1-2-3 15,-4-4-7-15,0-3-45 16,-5 0-56-16,3-7-82 0,-7-8-76 15,-1-6-189-15</inkml:trace>
  <inkml:trace contextRef="#ctx0" brushRef="#br0" timeOffset="16174.4314">8970 5246 645 0,'5'0'120'0,"-2"1"-112"16,1 5 75-16,0 4 13 0,1 0-41 16,1 3-12-16,-1 2 7 15,2 1-9-15,-1 3-3 16,1 2-1-16,-1 3-4 16,0 4 1-16,-1 5-2 15,-3 4 3-15,-2 4-5 16,-1 0-8-16,-6 0-9 0,-1-5-1 15,-1-6-6-15,2-6-2 16,1-7 0-16,4-10-1 16,2-7 0-16,2-7 5 15,10-14 3-15,10-8-12 16,8-10 0-16,12-4 0 0,9-4 1 16,7 2 8-16,2 5 2 15,-2 6-3-15,-4 7-5 16,-8 7-7-16,-6 6-69 15,-10 4-104-15,-5 4-157 16,-5-4-521-16</inkml:trace>
  <inkml:trace contextRef="#ctx0" brushRef="#br0" timeOffset="17520.5326">10089 5300 286 0,'0'-3'25'0,"1"2"-24"16,-1-3 42-16,0 2 11 16,0 0 7-16,0 0 12 0,0-2 12 15,0 1-12-15,0 0-12 16,-3-3 2-16,0 3-12 16,-3-1-2-16,-2 0-11 15,0-2-1-15,-4 4-3 16,0-1-2-16,-4 3-2 0,-3 0 5 15,-1 3-9-15,-2 5-10 16,-3 6-10-16,0 1 0 16,1 7-2-16,-1 4 3 15,5 2-3-15,2-1 6 16,7 0 2-16,5-3-6 0,3-7-4 16,3-4-3-16,8-6 1 15,5-4 12-15,4-5 15 16,5-8 5-16,5-4 1 15,3-4-13-15,5 2-7 16,-3 3 0-16,3 7 2 0,-3 10-2 16,-4 17-5-16,-7 14-5 15,-4 12 9-15,-7 10-7 16,-6 4-3-16,-4-1 0 16,-7 0 1-16,-9-4 0 15,-4 0-1-15,-9-3 0 16,-7 1 2-16,-8 1-2 0,-8 1 1 15,-4-3 3-15,-1-3-2 16,1-9-3-16,6-10 0 16,9-14-4-16,13-16-7 15,13-15-13-15,15-21-10 16,15-18 18-16,22-13 8 0,20-9 4 16,18-6 3-16,12 1 16 15,3 10-4-15,1 7-9 16,-5 11-20-16,-12 8-232 15,-13 7-278-15</inkml:trace>
  <inkml:trace contextRef="#ctx0" brushRef="#br0" timeOffset="18503.9575">10802 5159 645 0,'6'-7'52'0,"-1"3"34"0,2 3 68 16,1 1-71-16,-2 8-45 15,1 11 23-15,-1 4-13 16,2 6-13-16,-2 2 0 15,-2 1 3-15,-3-1-8 0,0-4-4 16,-1-3-3-16,0-7-1 16,-3-1-6-16,0-6-6 15,-1-2-2-15,2-5 0 16,0-3-3-16,2-2 5 16,0-8-3-16,4-5-7 0,6-2-9 15,7-3-3-15,4 0 2 16,5 3 7-16,1 7 0 15,1 6 0-15,-4 7 5 16,-5 9 8-16,-4 10-1 16,-7 2-3-16,-5 3 1 0,-3-1-3 15,-3-4-3-15,-3-2 2 16,0-7 2-16,2-3 0 16,3-7-2-16,1-3-4 15,4-6-11-15,4-7 20 16,7-7-5-16,3-5-2 0,6-2-1 15,2-1 0-15,5 3-1 16,0 5 6-16,-2 6 17 16,-5 7-6-16,-2 7-6 15,-5 3-8-15,-6 10-2 16,-3 4-3-16,-3 0 1 0,-3 4-1 16,-1-3 4-16,0 0 4 15,2-3-2-15,2 1-2 16,1-5-3-16,3 1-10 15,4-5-1-15,1 0-4 16,2-3-2-16,0-1 5 16,2-3-1-16,-1 0-13 0,2-5-71 15,0-4-34-15,2-3-2 16,0-2-83-16,-1 0-97 16</inkml:trace>
  <inkml:trace contextRef="#ctx0" brushRef="#br0" timeOffset="18934.5229">11915 5248 688 0,'0'-1'42'16,"-4"1"32"-16,-5 0-19 15,-4 0 21-15,0 3-19 16,-2 2 12-16,1 0 0 0,-2 2-3 16,1 4-20-16,-3 1-20 15,2 4-11-15,-2 5-8 16,2 0 1-16,2 3 5 16,3-4-1-16,5-1 0 15,6-4-6-15,1-5-14 0,11-7 7 16,5-3 9-16,4-1 4 15,6-5 4-15,0-1-3 16,-1 4-8-16,-2 3 9 16,-4 3 21-16,-2 7-16 15,-7 4-12-15,0 3-3 0,-1-4-2 16,2 0 4-16,3-6-8 16,4-3-30-16,3-4-26 15,3-5-31-15,-1-4-80 16,0-2-79-16,-5-2-55 15,-7-4-262-15</inkml:trace>
  <inkml:trace contextRef="#ctx0" brushRef="#br0" timeOffset="19335.9312">12205 5232 785 0,'3'0'67'0,"-2"0"-58"0,-1 0 64 15,0 0-1-15,0 0-31 16,0 0-18-16,1 0 9 16,-1 0-1-16,1-2 12 15,0 1 8-15,-1 1-3 16,0-2-8-16,0 2 0 0,1-1-4 15,-1 1-16-15,0 0-12 16,1 0-8-16,1 0 0 16,3 3-3-16,5 4 6 15,6 4 1-15,4 5 3 16,7 2 1-16,8 4 4 0,4 5 10 16,3-2-3-16,3 2-5 15,1 0-1-15,0-7 0 16,-1-1-5-16,-2-1-5 15,0-5 2-15,-6 0-12 16,-3-2-39-16,-6-4-15 16,-5 2-10-16,-6-2-44 0,-3-2-80 15,-8-2-73-15,-2-3-170 16</inkml:trace>
  <inkml:trace contextRef="#ctx0" brushRef="#br0" timeOffset="19601.3106">12881 5239 972 0,'-22'0'-54'16,"-4"14"65"-16,-6 6 77 0,-4 8 18 16,-7 9-51-16,-3 6 30 15,-5 4 3-15,-3 0-12 16,3 1-8-16,-3-4-24 15,6 0-34-15,6-3-6 16,6-1-23-16,5-4-53 0,3-1-78 16,2-4-179-16,1-2-507 15</inkml:trace>
  <inkml:trace contextRef="#ctx0" brushRef="#br0" timeOffset="23188.6682">8548 6447 711 0,'-10'0'-7'0,"-1"6"17"15,-2 4 74-15,-4 6-6 16,-2 4-27-16,0 5-4 0,-6 5-10 16,-3 1 0-16,-3 6 8 15,-7 2 4-15,-5 3-11 16,-5 2-16-16,-7 3-6 15,-5 4-4-15,-4 2-8 16,-1 2-1-16,-1 1 7 0,1 0 12 16,3 1 4-16,1-2-7 15,3-3-8-15,0-1 0 16,0-3-2-16,1-1-2 16,-1-3-3-16,0-2 1 15,1 1-5-15,-1-2 2 0,3-1-3 16,-1-3 1-16,3-1-1 15,2-3 0-15,1-4-2 16,4-2-1-16,1 0 1 16,2-4 2-16,3-2-1 15,4-3 3-15,6-1 0 0,7-6-1 16,7-3 1-16,5-5 0 16,7-3-14-16,4-1-71 15,5-9-39-15,5-3-58 16,3-4-49-16,1-4-115 15</inkml:trace>
  <inkml:trace contextRef="#ctx0" brushRef="#br0" timeOffset="23437.7676">6773 7625 720 0,'-6'0'40'16,"-6"10"7"-16,0 7 12 15,-4 6 5-15,-5 6-20 16,-1 3-4-16,-1 6-9 16,5-7 7-16,3-2 8 15,7-7-9-15,8-6-15 0,8-7-19 16,18-5 4-16,12-4 30 16,16-10 22-16,11-4-7 15,11-3-23-15,2-3 1 16,-1 3-8-16,-6 1-14 0,-8 2-6 15,-8 5-68-15,-14 2-82 16,-10 3-134-16,-8 3-384 16</inkml:trace>
  <inkml:trace contextRef="#ctx0" brushRef="#br0" timeOffset="25288.2836">4198 8682 659 0,'0'-6'7'0,"0"6"25"15,-2 0 42-15,1 10-37 16,1 3-12-16,0 5 1 15,0 3 14-15,3 4-3 16,6 6-10-16,-6 1 5 16,1 8 0-16,-3 2 0 0,-1 7 0 15,-3 2-4-15,-4 4-14 16,-5 1-10-16,0-1 1 16,1-4-3-16,-1-2 1 15,3-2-1-15,-3-5 0 16,3-5-2-16,3-1 0 0,-1-6 1 15,4-8-1-15,2-3-2 16,1-8-4-16,0-8 8 16,7-3-2-16,2-9 4 15,6-9 16-15,1-6 6 16,4-7-17-16,4-4 0 0,-1-1 4 16,1 3 8-16,-1 2 3 15,-1 6 0-15,-2 5 0 16,-6 7 1-16,-1 5-6 15,-4 7-7-15,0 2-11 16,-3 11-7-16,-1 6 4 0,-2 6 2 16,-1 5 3-16,0 1-1 15,2 1 0-15,2-1 1 16,2-6 0-16,4-5 3 16,7-5 0-16,2-8 5 0,4-6 3 15,5-4 2 1,4-10 5-16,2-6-8 0,-2 0-3 15,-1-1-5-15,-6 5 0 16,-6 5-1-16,-5 7 1 16,-5 4-2-16,-6 11-1 15,-3 6 7-15,0 3 3 0,-2 1-2 16,2-1-4-16,1-4-3 16,-2-5-2-16,3-5-1 15,1-6 0-15,3-5 9 16,1-7 1-16,0-4-8 15,0-7-44-15,2-5-45 0,-2-4-23 16,-4-4-25-16,-2-4-23 16,-2 2-26-16,-1 3 72 15,-2 6 108-15,-5 5 62 16,0 8 49-16,-2 8 7 16,2 6-8-16,-1 2-37 0,4 4-51 15,4 6-22-15,2 2-34 16,8-2-146-16,7-1-234 15</inkml:trace>
  <inkml:trace contextRef="#ctx0" brushRef="#br0" timeOffset="25739.6629">5210 9197 687 0,'1'0'192'16,"-2"0"-49"-16,-8 2-23 0,-3 2-65 15,-3 3-25-15,-2 2-20 16,-2 2 10-16,2 1 6 16,3 0-2-16,6 1 2 15,4-2-12-15,4-1-20 16,9 1 10-16,10 1 1 0,7 2-1 16,5 4 1-16,9 6 6 15,-2 4 8-15,0 3 0 16,-7 6-2-16,-6 3-2 15,-12 0-1-15,-6-1-7 16,-7 3-2-16,-12-4-1 16,-11 1 2-16,-4-3 1 0,-6 1 2 15,-3-4 4-15,-3-5-4 16,1-5-4-16,2-5-8 16,0-7-20-16,9-5-5 15,5-5-8-15,5-4 19 16,9-9 0-16,6-4 8 0,2-4-3 15,0-5 7-15,9-3 3 16,5-5-32-16,0 0-104 16,3-4-49-16,-1 0-39 15,2-1-2-15,4 0-229 16</inkml:trace>
  <inkml:trace contextRef="#ctx0" brushRef="#br0" timeOffset="26202.5339">5539 8738 459 0,'2'-12'318'15,"1"3"-294"-15,-1 5 35 16,1 4 61-16,1 13-46 16,1 8-68-16,-1 10 28 15,3 10 13-15,-1 9-1 0,-1 5-9 16,0 2-2-16,-1-1-1 16,-4-2-5-16,0-6 3 15,-4-3-3-15,-4-5-3 16,0-7-5-16,-2-5-10 15,1-7-4-15,3-6-3 0,3-7-3 16,3-8-8-16,6-1-14 16,7-10 15-16,4-2 3 15,5-3-4-15,4 3 1 16,3 2 6-16,-2 4 2 16,-2 7 19-16,1 0 6 15,-4 10-6-15,-2 1-12 0,-4 4-7 16,-2 1 1-16,-4 0-3 15,-2-2 0-15,0-2 1 16,1 0-25-16,0-6-49 16,3-3-48-16,1-3-55 0,2-2-89 15,-1-6-183-15</inkml:trace>
  <inkml:trace contextRef="#ctx0" brushRef="#br0" timeOffset="26846.6486">6454 9071 167 0,'0'-5'547'0,"-8"2"-420"16,-3 3-36-16,-3 0-37 0,-3 8-16 16,-3 0-9-16,1 4 13 15,-1 0 1-15,4 2-12 16,4 2-17-16,5 4-10 16,1 6-3-16,6-1-4 15,9 6 11-15,5 1 11 0,3-2 5 16,5-1-2-16,3-5-6 15,2-5-9-15,-1-4-2 16,0-4-1-16,0-6-2 16,-3-2-58-16,-5-3-73 15,-3-4-106-15,-3-8-188 0</inkml:trace>
  <inkml:trace contextRef="#ctx0" brushRef="#br0" timeOffset="27368.797">6535 9169 955 0,'-18'0'95'0,"-3"2"-66"16,-3 9-1-16,4 3 9 15,1 3-3-15,1 1-28 16,9 1-5-16,7-4-7 16,4-4-38-16,12-2-37 15,6-4 15-15,7-3-15 0,6-2-32 16,2-4 6-16,3-5-2 15,1 0-17-15,-4-5 36 16,-1 1 7-16,-2-4 69 16,-4 1 72-16,-3-1 63 15,-7-5 77-15,-3 1-30 0,-5 0-14 16,-5 2-50-16,-3 2-12 16,-2 6-16-16,-5 4-7 15,-5 7-16-15,0 0-24 16,-4 10-14-16,1 4-7 15,4 3 2-15,5 3 0 0,5 0-10 16,12 0 1-16,7 0 1 16,7 2 0-16,4-2 5 15,0 0-1-15,-2 3 4 16,-7-3 1-16,-4 1-3 16,-10 0 4-16,-6-2 10 0,-3-3 2 15,-11-1 2-15,-5-2-5 16,-8-4-5-16,-3-3 2 15,-3-5 1-15,-3-1-9 16,3-6-33-16,2-4-35 16,6-3-15-16,6 1-21 0,6 0-50 15,9 1-55-15,2-1-82 16,11 1-188-16</inkml:trace>
  <inkml:trace contextRef="#ctx0" brushRef="#br0" timeOffset="27742.5994">7359 8556 948 0,'2'9'33'0,"0"19"-54"0,1 17 84 16,1 13 22-16,3 8-43 15,-2 7 22-15,0-2 6 16,0-1-9-16,1-8-23 16,-2-4-3-16,-1-8-14 15,-2-7-3-15,-1-7-6 0,0-5-8 16,-2-6-1-16,-3-6-5 15,3-5-20-15,-2-6-26 16,-2-6-35-16,-2-2 5 16,-4-12-58-16,-5-7-151 15,-6-6-236-15</inkml:trace>
  <inkml:trace contextRef="#ctx0" brushRef="#br0" timeOffset="27838.5438">7294 9044 951 0,'39'0'29'0,"1"0"-20"0,2 5 23 16,-1 3-5-16,-1 4-49 15,-8 0-100-15,-4-2-64 16,-2-2-156-16</inkml:trace>
  <inkml:trace contextRef="#ctx0" brushRef="#br0" timeOffset="29287.6134">8877 9188 671 0,'2'0'46'0,"-2"9"-39"0,3 13 3 16,0 10 79-16,2 11 7 16,4 9-32-16,2 5 7 15,0 3-17-15,-2-3-18 16,-2-1-13-16,-7-3 3 16,-2-3-7-16,-10-4 1 15,-6-1 5-15,-1-3-7 0,-4-5-6 16,0-8-1-16,1-6-2 15,5-9-7-15,1-10 0 16,3-4 0-16,3-18-29 16,4-11 7-16,6-11 10 15,5-10 9-15,10-8 3 0,10-6 6 16,10-4 3-16,9-3 13 16,8 3 7-16,6 0 3 15,6 5-2-15,-2 9-1 16,-2 7-6-16,-6 11-5 0,-9 11 0 15,-9 14-3-15,-8 9-13 16,-9 10-9-16,-11 11 4 16,-6 7 7-16,-4 5 2 15,-12 2-2-15,-8 0 2 16,-4-1-2-16,-4-4-8 16,0-3-25-16,3-8-14 15,4-4-34-15,3-10-56 0,6-3-110 16,3-12-297-16</inkml:trace>
  <inkml:trace contextRef="#ctx0" brushRef="#br0" timeOffset="29920.5718">9741 9168 673 0,'6'19'172'0,"-4"0"-79"16,-2 4 4-16,-2-2 11 16,-5 0-50-16,-2-2-41 15,0-2 6-15,-1-3 18 16,0-6 4-16,3-5-22 16,0-3-9-16,5-2-1 0,2-7-1 15,4-4-13-15,9 1-2 16,6 1-5-16,5 2 4 15,1 5-1-15,3 3 3 16,-1 1-1-16,0 3 1 16,-2 4 1-16,-2 0 1 0,-2-1 0 15,0-3 0-15,3-1 2 16,-2-2 0-16,3-5 1 16,0-4-1-16,-1-2 0 15,-3 0-1-15,-4-2 2 16,-3 3 1-16,-6 0 12 0,-2 2 25 15,-5 2-8-15,-1 3-9 16,-7 1-10-16,-1 2-11 16,-5 7-9-16,-1 4 1 15,0 4 3-15,3 2 0 16,4 0 0-16,6-2-2 0,3-4-6 16,11-7 3-16,9-3 9 15,6-3 1-15,5-9 1 16,3-4-1-16,1-6-1 15,-3-1 1-15,-4-3-2 16,-7 3 3-16,-11 0 0 0,-7 2-1 16,-5 3-9-16,-12 4-17 15,-5 6-34-15,-6 4-35 16,-2 3-17-16,1 6-102 16,2 3-190-16</inkml:trace>
  <inkml:trace contextRef="#ctx0" brushRef="#br0" timeOffset="30485.3525">10948 8696 771 0,'-11'22'-13'0,"-2"9"-13"15,1 8 72 1,4 11 21-16,-3 7-9 0,-1 2 36 15,1 4-24-15,0-5-7 0,0-2-19 16,2-6-16-16,3-7 1 16,4-9 2-16,2-7-13 15,9-8-1-15,8-8 1 16,6-10 13-16,7-3 16 0,4-13-5 16,6-8-10-16,-2-3-8 15,-3-3-3-15,-6 1 8 16,-9-2-7-16,-10 5-11 15,-10 3-1-15,-10 7-5 16,-12 7-13-16,-7 3-6 0,-5 5-6 16,1 3-22-16,0 7-10 15,6 1-15-15,7 1-21 16,10-3-61-16,7 0-127 16,3-5-243-16</inkml:trace>
  <inkml:trace contextRef="#ctx0" brushRef="#br0" timeOffset="30818.2711">11401 9058 852 0,'4'-7'78'16,"-4"5"-72"-16,-6 2 36 0,-6 1-2 15,-5 6-21-15,-3 7 1 16,-4 6 19-16,-1 1 27 15,3 2-13-15,4 1-18 16,5-2 2-16,6-4-23 0,7-4-17 16,4-6 0-16,10-5 8 15,3-3 2-15,4 0 0 16,4 0-2-16,0 0-2 16,-2 0 20-16,3 6 9 15,-4 5-20-15,-2 1-9 0,-4 2-1 16,4-7-1-16,-3-5-18 15,4-2-36-15,4-9-42 16,1-8-61-16,1-4-49 16,1-4-125-16,1-4-52 15</inkml:trace>
  <inkml:trace contextRef="#ctx0" brushRef="#br0" timeOffset="31236.5021">11878 8565 879 0,'0'-8'59'16,"-7"8"-86"-16,-8 17 36 16,-4 10 53-16,0 15-31 15,-5 11 3-15,1 11 14 16,1 5-7-16,1 7-10 16,2-2-21-16,4-4-6 15,3-7 9-15,6-6 20 0,4-10-6 16,2-12-8-16,7-8-4 15,7-9-3-15,3-9 0 16,8-8 13-16,3-3 24 16,3-12-1-16,2-2-12 15,-1-5-7-15,-4-1-9 0,-5 0-11 16,-6 0-3-16,-7 1 3 16,-6 0-5-16,-4 1 3 15,-2 2-3-15,-7 4-5 16,-5 3-7-16,-4 4-6 0,-2 3-1 15,-2 4-1-15,-1 1 5 16,4 5-2-16,1 0-11 16,6-2-25-16,4 3-44 15,4-1-59-15,4-2-126 16,1 0-224-16</inkml:trace>
  <inkml:trace contextRef="#ctx0" brushRef="#br0" timeOffset="31585.7824">12081 9054 721 0,'0'9'202'0,"-2"4"-171"16,0 4 44-16,0 3 27 0,2 5-45 15,0 0-21-15,0-2 19 16,0-4-3-16,4-3-18 16,-2-5-18-16,2-5-11 15,0-6-5-15,0-1-27 16,2-12-24-16,1-7-68 0,1-4-75 16,3-7-64-16,-3-5 89 15,-1 2 110-15,2 4 73 16,-5 2 64-16,-2 8 43 15,-2 10 51-15,0 9-5 16,-2 2-116-16,-4 9-56 16,-1 3 6-16,4 3-21 0,3-5-121 15,0-3-273-15</inkml:trace>
  <inkml:trace contextRef="#ctx0" brushRef="#br0" timeOffset="32020.563">12660 8507 789 0,'1'0'59'16,"-1"11"12"-16,-7 13 10 16,-3 10 1-16,1 12-19 15,1 7-6-15,-1 4-14 16,1 4-4-16,-1-3-13 15,0-1-13-15,4-6-2 0,0-3-9 16,4-6 9-16,1-9 1 16,4-6-8-16,7-8-4 15,7-9 3-15,3-5 2 16,8-6 1-16,5-9-4 16,4-1-1-16,0 0 1 15,-4 5-2-15,-3 6 25 0,-8 3 15 16,-7 16-27-16,-7 4 3 15,-7 4-1-15,0 2-5 16,-4-2-6-16,-3-5 1 16,3-4-3-16,0-7-1 0,1-6-5 15,0-5-16-15,0 0-20 16,1-9-18-16,2-3-44 16,0-8-31-16,1-3-17 15,5-5-2-15,-1 1-49 16,0 1-90-16,-1 5-65 15</inkml:trace>
  <inkml:trace contextRef="#ctx0" brushRef="#br0" timeOffset="32051.7546">12918 9093 21 0,'2'-5'213'16,"-2"-2"-263"-16</inkml:trace>
  <inkml:trace contextRef="#ctx0" brushRef="#br0" timeOffset="32402.7824">13377 8601 709 0,'8'-13'104'0,"-6"9"-11"15,-1 4 16-15,-1 8-15 16,-1 15-50-16,-3 9-9 16,1 11 20-16,0 10 4 15,1 4-27-15,2 3-5 16,-1 2 7-16,2-3 3 15,3-2-13-15,0-3-9 0,0-7-8 16,2-5-3-16,-2-7-3 16,0-8 2-16,0-7-23 15,1-5-37-15,-3-6-40 16,0-8-45-16,0-1-38 16,-2-9-80-16,-4-7-159 0</inkml:trace>
  <inkml:trace contextRef="#ctx0" brushRef="#br0" timeOffset="32589.1735">13273 9060 953 0,'-2'-2'111'15,"3"1"-39"-15,1 1 28 16,5 0-14-16,3 6-47 16,3 3-6-16,4 3-16 15,3 0 10-15,1-1-8 16,3 3-13-16,-1-4-3 0,-2-1-1 15,0-2-1-15,-3-1-7 16,0 0-17-16,0-2-15 16,-2 3-7-16,0-1-34 15,-1 0-104-15,-3-1-74 16,-4-1-72-16</inkml:trace>
  <inkml:trace contextRef="#ctx0" brushRef="#br0" timeOffset="33286.5473">13956 9071 411 0,'8'1'141'16,"-4"1"-47"-16,0-1 18 16,-1 0-3-16,0 1-59 0,-2 0-9 15,1 2 11-15,0-3 4 16,-1 2-1-16,0-3 2 15,-1 0 7-15,0 0 5 16,3 0-14-16,-3 0-16 16,0 0-7-16,0 0-7 0,0 0 0 15,0 0-5-15,0 0-8 16,1 0-5-16,1 0-9 16,-1 0-2-16,3 3 0 15,1 1 1-15,0 2 0 16,3 6 0-16,1 3 2 0,3 3 2 15,1 6 6-15,5 2 4 16,3 3 5-16,2-1-3 16,2 1-6-16,0-4-1 15,-1-1-2-15,-1-5 0 16,-3-3-1-16,-5-4-5 16,-5-3 2-16,-2-3-11 0,-3-3-36 15,-1-3-81-15,1-1-157 16,0-11-217-16</inkml:trace>
  <inkml:trace contextRef="#ctx0" brushRef="#br0" timeOffset="33469.4198">14564 9249 994 0,'-24'25'207'15,"-17"5"-101"-15,-14 9-16 16,-12 6 19-16,-16 4-30 0,-11 1-42 15,-5 0-9-15,-4 1-19 16,-1 1-5-16,0 2-7 16,4 5-35-16,0 1-32 15,2 6-32-15,2 4-34 16,2 2-129-16,1 1-364 0</inkml:trace>
  <inkml:trace contextRef="#ctx0" brushRef="#br0" timeOffset="57153.5628">15065 4726 756 0,'3'-10'23'16,"-2"7"43"-16,-1 5 34 15,-5 10-57-15,-2 9-21 16,0 8 20-16,0 10 6 0,-2 6-10 16,2 9 0-16,1 4-9 15,1 5-2-15,-2 3 0 16,1 1-5-16,-2 3-6 16,-3-3-9-16,-1 2-3 15,-1-2 1-15,-2-2-1 0,2-5-1 16,2-4-1-16,1-5-1 15,2-7-3-15,4-6 4 16,1-10 0-16,1-6-2 16,1-8 0-16,1-6 0 15,-1-5-15-15,-1-3-1 0,2-8 6 16,0-5-21-16,0-7-10 16,0-6-9-16,0-6-27 15,1-2-20-15,2-3-43 16,2-1-77-16,1-1-78 15</inkml:trace>
  <inkml:trace contextRef="#ctx0" brushRef="#br0" timeOffset="57720.743">15051 4803 604 0,'0'-26'33'0,"2"6"77"16,-2 3-27-16,-1 4-38 16,-1 4-19-16,2 2 14 15,-3 5-16-15,-1 0-13 0,0 1-9 16,2 0-5-16,0 1 11 16,2 0 18-16,-1 0-4 15,0 0 7-15,2 0 14 16,-1 0 0-16,0 0-1 0,1 0-15 15,1 0-11 1,1 0-10-16,5 0 1 0,2-1-1 16,6 0 4-16,2 0 2 15,7-3-3-15,1 1 4 16,8 0 7-16,6-1 10 16,3 0-2-16,2 2-1 0,1 2-3 15,-3 0-18-15,-3 7-5 16,-4 6 0-16,-5 3-1 15,-6 2 0-15,-4 6 2 16,-8 5-3-16,-6 2 0 16,-7 2-1-16,-7 2 9 0,-7 0 7 15,-6 1-1-15,-2-3-3 16,-7-5 0-16,-3-1 2 16,-4-7 5-16,-3-1-1 15,-4-4-2-15,0-6-4 16,1-4 1-16,2-3-7 15,3-2-3-15,6-8-1 0,5 0-13 16,5-2-17-16,8 0-6 16,2 2-8-16,7 2-20 15,5 3-60-15,6 2-104 16,9-2-92-16,1 0-21 16</inkml:trace>
  <inkml:trace contextRef="#ctx0" brushRef="#br0" timeOffset="58740.9754">16321 4407 689 0,'2'-12'39'15,"-4"5"58"-15,-10 7-13 16,-4 0-42-16,-2 7-17 15,-7 9 10-15,-4 9 3 0,-6 11-5 16,-4 11-9-16,-8 10-12 16,-5 11 7-16,-6 11 18 15,-4 9 14-15,-1 4-7 16,5 1-3-16,7-1 19 16,10-2-3-16,14-9-26 0,14-9-17 15,10-8-4-15,15-6-3 16,13-8 1-16,9-10 7 15,10-3-2-15,5-7 0 16,7-4-6-16,0-3-3 16,2-4-1-16,-2-5-1 0,-5-1-7 15,-3-5-23-15,-4-4-27 16,-4-4-55-16,-3-4-82 16,-4-9-71-16,-1-8-240 15</inkml:trace>
  <inkml:trace contextRef="#ctx0" brushRef="#br0" timeOffset="59423.3853">16844 4965 317 0,'-4'-6'160'15,"-1"-1"-89"-15,0 3 42 16,1 3-18-16,2 1-22 16,0 1-16-16,1 7-18 15,2 8-4-15,7 1 20 0,3 7-5 16,5-1 5-16,5 1 3 15,6-4-12-15,4-3-12 16,3-7-7-16,5-3-5 16,3-7-7-16,0 0 4 15,-1-7-9-15,2-3-6 16,-6-3 2-16,-5-4-3 0,-5 3 1 16,-6-3-1-16,-6 1 1 15,-5 2 3-15,-5 0-5 16,-4 4 2-16,-7 1-1 15,-6 3-10-15,-5 2 5 16,-8 4 0-16,-6 2 0 0,-8 8 2 16,-7 7 7-16,-6 4-1 15,-6 5 7-15,-1 5-7 16,1 6-4-16,1 4 1 16,5 3-3-16,6 3 3 15,7 4 4-15,7 0-1 0,10 0 0 16,9-1 3-16,9-6 1 15,6-1 2-15,15-6 7 16,8-5-3-16,13-6 1 16,6-5 6-16,10-7 6 15,6-10 1-15,2-3-8 0,2-1-6 16,-5-3-13-16,-7-3-4 16,-2 0-35-16,-9 1-15 15,-5-1-23-15,-5-3-34 16,-4 0-63-16,-4-2-104 15,-1-1-201-15</inkml:trace>
  <inkml:trace contextRef="#ctx0" brushRef="#br0" timeOffset="60070.3591">18090 4554 660 0,'0'-13'11'0,"2"6"76"16,0 7 53-16,-3 15-95 15,-5 15-44-15,-5 14 24 16,-3 15 24-16,-2 14-15 0,-1 8 11 15,0 6 18-15,0 3 7 16,2 0-16-16,0-1-1 16,0-3-7-16,-1-5-10 15,0-5-9-15,-1-5-13 16,2-6-7-16,0-7-3 0,3-5 2 16,3-8 0-16,5-8-3 15,2-9-5-15,-1-6 5 16,6-6-2-16,3-8-23 15,2-5-38-15,3-3-34 16,4-10-31-16,0-4-66 16,5-3-113-16,1-7-228 0</inkml:trace>
  <inkml:trace contextRef="#ctx0" brushRef="#br0" timeOffset="60754.2549">18616 5310 581 0,'-7'-3'39'0,"0"2"55"0,-2-1 42 16,0 2-27-16,-5 0-19 15,-1 0-9-15,-2 6-29 16,1 1-2-16,-3 3-12 15,0-1-15-15,2 6-9 16,0 2-7-16,3 3-6 0,0 3 0 16,3 2 0-16,5 2 9 15,1-1 5-15,4 1 4 16,4-4-2-16,6-1-3 16,5-5-5-16,5-3 0 15,4-5 2-15,3-6 4 0,4-3 8 16,2-13 0-16,3-6-4 15,-1-7-4-15,3-9-5 16,-1-6-9-16,-2-7 4 16,-2-7 1-16,-4-5-4 0,-4-2-4 15,-5-8-15-15,-4-3-4 16,-4 0 11-16,-2 3 4 16,-1-1-1-16,-1 6 3 15,3 10 2-15,-2 7 2 16,-1 7-1-16,0 10 0 0,0 5 2 15,-4 8 1-15,-3 7 2 16,-1 8 0-16,-4 7-5 16,-4 17-18-16,-1 12 9 15,-3 15 7-15,1 15 7 16,0 12 6-16,1 5 3 16,3 4 2-16,0 2-2 0,1-4 2 15,0-2-1-15,0-6 0 16,3-6-3-16,-1-4-2 15,3-7 0-15,0-6-1 16,2-9-5-16,2-8-2 16,5-6-1-16,0-7 1 0,2-7-8 15,2-4-28-15,-1-10-18 16,3-3-23-16,-1-8-47 16,1-6-90-16,1-2-114 15,-1-6-141-15</inkml:trace>
  <inkml:trace contextRef="#ctx0" brushRef="#br0" timeOffset="61974.4774">19407 4161 589 0,'5'-17'26'16,"1"1"46"-16,0 5 15 16,3 4 3-16,0 4-44 15,2 3-36-15,0 3-5 16,4 10 0-16,2 5 1 15,4 7 6-15,5 7 11 0,5 6 4 16,4 5 9-16,3 5 2 16,0 2 3-16,0 1-10 15,-4 6-9-15,-4 0 0 16,-6 4 5-16,-3 1-6 16,-1 5-9-16,-2 0-5 0,0 1 2 15,-2 4 6-15,0 2 8 16,-5-1 0-16,-2 0 3 15,-7 2-1-15,-4-3-11 16,-8 0-8-16,-6-1 1 16,-5 0 2-16,-4-5 0 0,-2 0 2 15,-1-5-2-15,-3-4 0 16,-4 0-1-16,-5-6-2 16,-5-4-1-16,-4-3-2 15,-2-3 1-15,-1-7 4 16,1-5 1-16,0-9-1 0,6-6 0 15,2-10-4-15,4-4 0 16,3-4 1-16,6-9-18 16,2-3-21-16,5-2-29 15,4-1-35-15,3 0-83 16,4 1-135-16,4 3-404 0</inkml:trace>
  <inkml:trace contextRef="#ctx0" brushRef="#br0" timeOffset="83057.4357">6482 11891 412 0,'0'-4'172'0,"0"0"-104"16,-1 0 25-16,1 1 10 16,-3 2-9-16,3-1-49 15,0 1-5-15,0 1-7 0,0-1-1 16,0-1 3-16,0 2-10 15,0 1-16-15,0 0-8 16,0-1-3-16,0 5 2 16,3 2 4-16,-1 0 2 15,3 1 0-15,-2 3 2 0,2 1 2 16,-1 0 0-16,1 0-4 16,2 1 1-16,-1 0-5 15,1 0 1-15,0 0-1 16,1 2 0-16,2 1 7 15,0 1 3-15,3 0 0 16,-1-1-2-16,-1 0-4 0,3-1-4 16,0-2-1-16,4-1 0 15,0-1-1-15,3-1 3 16,0-1-1-16,1 1 5 16,4-2 1-16,1-1 2 15,1-1 3-15,2-1-4 0,2-1-5 16,2 0-5-16,0-4 3 15,0 0-1-15,-2 2 0 16,-3-4 0-16,-2 2 1 16,-3-2 4-16,-4-2 1 15,-4-1-2-15,0 2-3 0,-5-2 1 16,0-1 0-16,-3 0 0 16,-4-1 1-16,-2 1 1 15,-1-2 1-15,-1 2 2 16,-3-1 6-16,-4 0 0 0,-3 0-4 15,-1 1-3 1,-4 1-6-16,-1 1 0 0,-4 2-1 16,-2 0 4-16,-5 1 2 15,-2 1 1-15,-4 5-2 16,-2 1-3-16,-2 1 0 16,0 2-2-16,3 0 0 0,0 2 1 15,5 3-2-15,-1 0 0 16,-2 5 2-16,-4 6-2 15,-8 4 1-15,-5 5 0 16,-8 8-2-16,-3 3 3 16,1 2 1-16,5-1 3 0,8-3 7 15,11-2-7-15,8-5-7 16,13 1-3-16,7-1 1 16,7 1 2-16,11-1-1 15,7 0-1-15,7-1 8 16,5-4 3-16,5-5-3 0,1-4-2 15,3-6 4-15,2-4-2 16,5-3 4-16,-2-5 2 16,4-1 6-16,-1-2 2 15,0 0-2-15,-1-2-1 16,-3-4-7-16,-1 0-5 16,-4-2 1-16,0 0-1 0,-1-4-1 15,-3 3-9-15,-1-1-25 16,-5 1-10-16,-2 2-7 15,-4 0-30-15,-3 1-48 16,-2 0-63-16,-1-2-133 16,-1-3-242-16</inkml:trace>
  <inkml:trace contextRef="#ctx0" brushRef="#br0" timeOffset="83754.3013">7893 12347 396 0,'-3'-4'93'15,"1"0"31"-15,0 2 6 16,1 0-7-16,0 1-24 15,1 0-39-15,0 1-10 0,6 2-39 16,9-1-3-16,7 2 24 16,4-1 29-16,6 1-6 15,6-1-2-15,-1-1 0 16,0 1-21-16,-4-2-17 16,-2 0-4-16,-3 1-5 0,-5 1-5 15,-6-1 3-15,-2 2-29 16,-6-1-19-16,-3 0-8 15,-3 0-9-15,-3 0-18 16,-2-1-20-16,-9 2-72 16,-8 0-111-16</inkml:trace>
  <inkml:trace contextRef="#ctx0" brushRef="#br0" timeOffset="83928.0195">7845 12560 703 0,'12'4'81'15,"6"-4"74"-15,7 2 8 16,6-3-35-16,1 0-27 0,2-2-16 16,-1 1-28-16,-3 1-27 15,-4 1-23-15,-5 1-7 16,-1 0-13-16,-3 1-25 15,0 1-17-15,-1 0-35 16,-1 0-62-16,-1-2-79 0,-3-1-173 16</inkml:trace>
  <inkml:trace contextRef="#ctx0" brushRef="#br0" timeOffset="85104.7131">10308 12366 645 0,'-6'-4'92'0,"-4"-1"-30"15,0 1 51-15,2 0-14 0,-3 2-54 16,1-1-16-16,0 3 10 16,-1 0-14-16,-1-1-3 15,-2 2 6-15,-3 2 6 16,-2 3-3-16,0 2-15 16,-3 3-4-16,0 2-2 0,0 4-6 15,-1 1-1-15,2 1-1 16,-2 2-2-16,6 0 1 15,1 0-1-15,7 0-3 16,3 2 1-16,6 2-5 16,2-2 4-16,8 3 1 15,5-5 4-15,3 2 5 0,6-9 4 16,-2-2 2-16,4-5 2 16,-1-7 2-16,3 0 1 15,1-12 0-15,1-3-5 16,-1-5-1-16,-2-3 2 15,-4-1-1-15,-2-4-2 0,-8 0-1 16,-5 0-1-16,-4 3 0 16,-4 3-1-16,0 8-3 15,-3 2 0-15,0 7 2 16,-1 8-3-16,3 6-7 16,1 7 3-16,1 5 2 0,5 5-1 15,6 2 2-15,1 0 2 16,5-3 7-16,2-2 0 15,-1-4-4-15,-1-4-3 16,-1-4-2-16,0-2-1 0,-4-2-16 16,4-5-47-16,-4-1-44 15,1-4-64-15,1-10-63 16,-3-5-104-16,1-8-279 16</inkml:trace>
  <inkml:trace contextRef="#ctx0" brushRef="#br0" timeOffset="85404.4412">10633 12431 776 0,'7'3'91'16,"2"7"-49"-16,1 8 68 15,3 5-17-15,-3 6-24 16,0 2-18-16,-1 2-5 0,-5 0-17 16,-2-4 1-16,-2-1-11 15,0-6-8-15,0-4 2 16,-2-7-1-16,0-3-2 15,-1-7-3-15,-1-2 3 16,3-8-1-16,1-6-8 0,9-7 0 16,8-4-3-16,10-5 7 15,10-2 13-15,9 0 14 16,4 0-6-16,-1 4-14 16,-2 4-8-16,-6 6-13 15,-7 3-58-15,-4 5-101 0,-6 4-99 16,-3-1-216-16</inkml:trace>
  <inkml:trace contextRef="#ctx0" brushRef="#br0" timeOffset="86039.8251">11351 12366 83 0,'2'-10'615'16,"0"0"-581"-16,-2 3 39 15,0 4 68-15,0 2-55 16,-5 0-53-16,-4 4 11 16,-1 3 4-16,-1 1 8 15,-5 5-6-15,1-1-9 0,-2 5-8 16,-1 2-13-16,-1 2-14 15,2 2-4-15,1 1-1 16,2-2 1-16,6 0-6 16,5-7 2-16,3-3-11 15,6-7 3-15,10-1 10 0,5-6 7 16,5-6 3-16,5-2-5 16,2 2-2-16,-1 3 5 15,-2 5 20-15,-3 6-2 16,-6 11-16-16,-6 9-6 0,-6 5 2 15,-5 5-6-15,-4 3 3 16,-6 1 0-16,-9 0 0 16,-4 2 2-16,-7-2-2 15,-6 1 1-15,-8 0 1 16,-4 1 13-16,-6-4-1 16,2 0-8-16,-2-3-2 0,6-8-8 15,5-6 1-15,7-12-3 16,9-8-10-16,8-13-11 15,10-13-4-15,10-10 23 16,19-11 5-16,12-7 11 16,15-3 6-16,9 0-4 0,4 3-8 15,5 6-8-15,-1 4-149 16,-1 6-179-16,-4 5-59 16</inkml:trace>
  <inkml:trace contextRef="#ctx0" brushRef="#br0" timeOffset="87376.1236">12072 12322 356 0,'7'-8'283'0,"1"0"-176"15,2 2 69-15,1 6-31 16,1 2-61-16,-1 10-43 16,-2 7-9-16,2 5 10 15,-6 4 5-15,-1 2-14 16,-4-1-11-16,0-2-2 0,-2-5-2 16,-4-3 1-16,-2-4-6 15,2-6 2-15,1-4 2 16,2-2-8-16,1-4-1 15,2-3-9-15,1-8 0 16,7-5-6-16,7-3 2 0,4-1 0 16,5-1 4-16,3 3 6 15,2 5 16-15,-2 2-4 16,-2 8-4-16,-3 4-10 16,-6 8-3-16,-6 2-1 15,-3 6 0-15,-3-1-3 0,-4 4 3 16,-2-2 2-16,-5-3 3 15,-1-1 2-15,0-3-2 16,0-3 0-16,3-6-1 16,0 0 1-16,3-5-7 15,2-7-14-15,6-7 15 0,7-4-2 16,5-3 2-16,5 0 5 16,2 2 12-16,3 4 4 15,-3 5-1-15,-3 8-12 16,-2 5-5-16,-7 5-6 15,-2 9 1-15,-5 3-2 16,-3 4 2-16,-3 0 2 0,0 4 6 16,-3-5-2-16,1-2 0 15,1-2 0-15,1-2-1 16,0-2-3-16,5-3-9 16,2-3-8-16,5-1 12 0,2-4 6 15,4-3 6-15,3-5-1 16,5-5 0-16,3-4-1 15,3-3-2-15,2-3-2 16,1 0 7-16,-2 2-6 16,-2 3 1-16,-4 4 0 0,-6 5 1 15,-7 3-4-15,-4 2 2 16,-6 3 0-16,-3-1-3 16,-3 5-1-16,-3 3-1 15,-7 4 13-15,0 5-3 16,-5 4-3-16,1 1 0 15,-1 4-2-15,2-2-1 0,3-1 0 16,3-2 1-16,3-6-2 16,3-1 0-16,3-6 1 15,1-2-2-15,3-4-4 16,6-1 10-16,3-4 7 16,2-5-4-16,4-3-3 0,-3 2 0 15,0 3-3-15,-2 3-1 16,-1 4-2-16,-3 5-3 15,0 7 8-15,1 2 1 16,0 1-3-16,1-2 3 0,0-2-1 16,2-4-1-16,1-4 3 15,1-1 1-15,0-3 2 16,-1-5-1 0,0-1-4-16,-1-3-2 0,0-3-9 15,0-3-9-15,0 0-18 16,1-4-19-16,3-1-11 0,1 3 5 15,2 3 30-15,1 4 20 16,-2 7 7-16,2 4 11 16,-1 6 2-16,-5 4-4 15,2 5-3-15,1 4 2 16,0-1 6-16,1 4 5 0,0 0-1 16,3-2 5-16,1 1 9 15,-1-1 4-15,-1 0-11 16,1-1-11-16,1-3-2 15,-2-2-7-15,-1 0 0 16,-1-4 1-16,-1 0-4 16,-4-3-7-16,-1-2-21 0,-3 0-32 15,-2-3-30-15,-2-2-60 16,2-7-47-16,0-4-81 16,0-3-102-16</inkml:trace>
  <inkml:trace contextRef="#ctx0" brushRef="#br0" timeOffset="87588.0558">13790 12387 781 0,'-16'0'56'0,"-6"14"-54"16,-8 8 98-16,-7 7 56 16,-9 6-65-16,-9 6-9 15,-8 5-7-15,-9 2-12 16,-4 1-14-16,-2 1-9 15,2-2-11-15,2-1-22 16,8 1-9-16,7-4-25 0,5-1-39 16,8-3-63-16,1 1-76 15,8-7-214-15</inkml:trace>
  <inkml:trace contextRef="#ctx0" brushRef="#br0" timeOffset="90577.6335">15434 12550 750 0,'12'2'101'0,"-4"-1"-104"16,3 2 37-16,5 1 53 15,3 0-57-15,2 1 4 16,6-2 25-16,1 1-25 16,4-2 6-16,2 3-15 0,1 1-11 15,5 2-5-15,4 3 1 16,4 1-5-16,6 1-7 16,6 1 7-16,6 0-4 15,6-4 2-15,4-3 1 16,5-1 5-16,1-3 10 0,6-3 2 15,3 2-3-15,3-2-2 16,2 2-2-16,3-2-9 16,4 5-3-16,0 1-3 15,5-2 2-15,3 1 1 16,5-1-2-16,7-3 1 0,4-1-2 16,5 0 4-16,2-4 4 15,2 0 7-15,3-2-5 16,-2 1 4-16,-1 1-6 15,1 0-5-15,-1 0 0 16,0 0 1-16,0 0-4 0,1-2 1 16,-1 1 1-16,-2 0-1 15,-1 1 3-15,-4 0-6 16,-3 1 3-16,-6 1 1 16,-2 1 0-16,-6 1-1 15,-3 0 4-15,0 0 0 16,-3 0 1-16,0 0-5 0,-1-3 1 15,-4 0 1-15,-4 2-2 16,-6 0 0-16,-7 1 2 16,-4 1 2-16,-9 0 4 15,-4 2 8-15,-5 0-4 16,-1-3-8-16,-5 1-3 0,-2 1 1 16,-5-2-1-16,-4 0-2 15,-5 1-7-15,-7 0-1 16,-6 0 3-16,-8 2 4 15,-6-1 0-15,-5-2-6 16,-4 1-17-16,0-2-11 16,-4 1-25-16,0-6-48 0,-3-6-112 15,-6-4-234-15</inkml:trace>
  <inkml:trace contextRef="#ctx0" brushRef="#br0" timeOffset="97276.4051">16468 11401 606 0,'-6'-1'3'0,"2"-2"50"0,-1 6 41 15,3 0-43-15,-1 4-20 16,3 1 16-16,-2 2-9 16,3 4 15-16,0 5-9 15,-1 5-8-15,0 8 11 16,-2 4 3-16,2 6-1 0,-4 3 0 16,-1-1-9-16,1 1-15 15,0-2-6-15,1-3-11 16,3-3-7-16,-1-3 0 15,2-3 0-15,2-4 1 16,0 0-1-16,0-4 4 16,0 0 2-16,-2-4 1 0,0 0-3 15,-1-6-2-15,0-1-1 16,2-5-1-16,-2-2 0 16,-1-4-17-16,0-1-17 15,-1-5-3-15,1-7-56 16,0-3-33-16,1-6-57 0,2-4-97 15,0-4-114-15</inkml:trace>
  <inkml:trace contextRef="#ctx0" brushRef="#br0" timeOffset="97730.9534">16455 11499 354 0,'-3'-10'49'0,"0"-1"45"0,1 4 42 16,1 0-22-16,0 1 5 15,0 1 3-15,-1-1-34 16,4 1-21-16,-2-3-8 16,5 0-10-16,5 1-12 15,3 0-14-15,2-1-5 0,6 3 4 16,2 3-1-16,2 1-4 15,-1 5-3-15,1 7 1 16,-1 3-8-16,-2 5-1 16,-3 2 1-16,-2 1 1 15,-5 3-2-15,-2-3-3 0,-5 2 1 16,-4-1 3-16,-2-1 5 16,-4 1 5-16,-8 0 1 15,-2-2-1-15,-5-1-6 16,-2-2-4-16,-2-5-3 15,-1-2 0-15,-1-6-1 0,0-3-1 16,1-5-1-16,4-2-4 16,2-4-14-16,5 1-21 15,4 0-24-15,7 2-48 16,3 2-97-16,5-2-227 16</inkml:trace>
  <inkml:trace contextRef="#ctx0" brushRef="#br0" timeOffset="98441.4174">17214 11328 574 0,'0'-8'81'0,"0"3"-19"16,-9 4 42-16,-3-1 11 15,-2 5-66-15,-5 4 2 16,1 7 8-16,-5 1-24 0,0 10-8 16,-3 6-6-16,-1 8 7 15,-2 8-6-15,-1 6-1 16,0 9 0-16,2 2-1 15,6 1 2-15,7 1 10 16,10-4-8-16,5-3-7 16,14-5-1-16,6-4-2 0,4-9 0 15,4-3-2-15,0-8-3 16,1-9 1-16,1-4-4 16,1-6-1-16,-4-6-1 15,-3 1-3-15,-4-6 3 16,-3 1-14-16,-5-2-32 0,-3-2-33 15,-3-2-49-15,0-3-55 16,-3-1-78-16,0-1-156 16</inkml:trace>
  <inkml:trace contextRef="#ctx0" brushRef="#br0" timeOffset="100479.1297">17654 11746 675 0,'-8'-1'78'0,"-3"0"-20"15,-1 0 21-15,1 0 13 16,3 2-54-16,0 0-9 0,1 0 11 16,0-1-18-16,0 4-6 15,-5 2-3-15,2 3 8 16,-4 3 6-16,-2 5-7 15,0 2-11-15,1 2-7 16,1 5 1-16,4 1-1 0,4-2 1 16,5 1 0-16,4-5-1 15,8-3 4-15,4-3 5 16,2-3 10-16,1-4 8 16,3-5 1-16,2-3 1 15,1-8 3-15,3-8 5 16,4-8-8-16,2-5-7 0,2-10-7 15,3-5-8-15,-3-5-4 16,-4-6-2-16,-5-3-2 16,-7-3 2-16,-8 2 1 15,-6 6-3-15,-5 5 0 16,-5 5 1-16,-3 6-1 0,-2 7-1 16,1 2-1-16,1 7 3 15,0 3-6-15,2 6 3 16,1 5 1-16,-1 4-1 15,1 12-9-15,-2 11-10 16,-1 13 12-16,1 9 4 0,0 14 2 16,1 8 2-16,3 8 0 15,2 0 0-15,0 0 1 16,2-2 1-16,0-6 7 16,0-7 3-16,2-9 0 15,3-5-3-15,-2-7-5 0,3-8-2 16,1-5-1-16,2-8-1 15,0-5 0-15,1-7-13 16,1-2-21-16,-1-3-30 16,0-8-36-16,1-1-60 15,-3-4-68-15,-1 0-177 16</inkml:trace>
  <inkml:trace contextRef="#ctx0" brushRef="#br0" timeOffset="101089.8619">18458 11226 606 0,'5'-12'86'0,"-3"5"10"15,-2 7 28-15,-5 0-30 16,-3 16-82-16,0 8-9 16,0 12 13-16,-2 11 13 0,2 10 9 15,-2 7 9-15,0 7 10 16,-1 3 0-16,-1-2-2 15,-1-1-10-15,0-4-19 16,3-4-13-16,-1-6-4 16,2-5-4-16,3-5-2 0,0-6-1 15,0-6-1-15,2-5 1 16,0-8-1-16,1-3 0 16,1-6-1-16,2-4-5 15,-1-3-25-15,-1-3-8 16,2-3-7-16,1-1-1 0,-1-6-36 15,1-4-88-15,3-2-47 16,2-6-100-16</inkml:trace>
  <inkml:trace contextRef="#ctx0" brushRef="#br0" timeOffset="101671.9485">18748 11529 577 0,'-4'4'41'15,"0"0"8"-15,2 2 20 0,1 7 7 16,2 2-20-16,4 5 13 15,3 5-8-15,3 3-8 16,2 0 7-16,1-1-11 16,4-4-21-16,-1-2-6 15,5-6 1-15,1-6 0 16,2-5-2-16,3-3-6 0,1-1-2 16,1-7-1-16,3-4 0 15,-5 0-6-15,-1-4-3 16,-3 5-1-16,-7 0 0 15,-6 0 1-15,-6 4 3 16,-3 1 9-16,-4 0 18 0,-2 1-13 16,-6 2-12-16,-5 1-6 15,-5 1-2-15,-4 3-1 16,-5 6-1-16,-6 5 0 16,-4 5 0-16,-2 5 0 15,-1 4 1-15,0 6 3 0,6 3 2 16,5 3-4-16,6-2-1 15,11 3 0-15,8-4 1 16,7-3 0-16,10-5 6 16,12-5 1-16,9-7 7 15,6-5 13-15,6-4 6 0,3-4-2 16,3-4-11-16,-3-1-12 16,1-4-7-16,-4-2 0 15,-4 1-35-15,-5-2-36 16,-3 1-52-16,-7-3-72 15,-6-1-76-15,-2-3-208 0</inkml:trace>
  <inkml:trace contextRef="#ctx0" brushRef="#br0" timeOffset="102292.9904">19372 11196 24 0,'0'-12'616'0,"0"3"-513"16,1 4-8-1,0 2 0-15,-1 0-46 0,4 5-41 16,4 7 0-16,1 6 7 0,4 9 19 16,8 10 1-16,3 10 3 15,4 7 7-15,2 7 5 16,1 6-8-16,-3 0-4 16,-3 2-3-16,-2-2-6 15,-5-2-4-15,-5-3-9 16,-7 0-7-16,-2-4 12 0,-6 1 9 15,-5 0-4-15,-7 0-9 16,-6 0-5-16,-3-3-6 16,0-2-2-16,-3-5-2 15,-1-6 0-15,-1-2 0 16,-3-6 2-16,-6-7-1 0,-3-3 2 16,-5-8-5-16,1-9-7 15,-3-4-9-15,3-9-31 16,3-8-55-16,9-5-50 15,4-2-27-15,8-4-79 16,2 4-158-16</inkml:trace>
  <inkml:trace contextRef="#ctx0" brushRef="#br0" timeOffset="103957.0509">20406 11515 600 0,'-4'2'65'16,"-2"0"-4"-16,1 1-5 15,-1 8-11-15,2 6-5 16,-1 5 18-16,1 9 1 16,2 3-9-16,0 7 0 0,2 2-5 15,-1 0-4-15,0 1-6 16,0-2-7-16,-1-2 1 15,-1-2-6-15,-1-1 1 16,1-2 4-16,-2-2-9 16,0-4-10-16,2-1 1 15,-2-6-2-15,3-3-6 0,0-6-1 16,2-4 0-16,-2-2 0 16,2-3-1-16,-1-3-12 15,-1 0-4-15,0-2-1 16,-1-6-9-16,0-4-24 15,0-3-36-15,1-5-32 0,1-6-23 16,0-4-76-16,3-3-55 16,-1-5-145-16</inkml:trace>
  <inkml:trace contextRef="#ctx0" brushRef="#br0" timeOffset="104292.8759">20348 11565 492 0,'8'-32'124'0,"2"3"0"16,3 6 1-16,1 6-13 16,2 3-35-16,-1 3-17 0,4 4-8 15,3 3-9-15,2 2-14 16,3 2-1-16,2 4 2 16,0 7 5-16,-2 5-4 15,-4 2-7-15,-4 4-6 16,-6 3-1-16,-7 3 1 0,-5-3-4 15,-6 0 2-15,-9-2-1 16,-3-2 8-16,-7-1-3 16,-2-6-9-16,-3-3-3 15,2-4-2-15,0-6-3 16,1-1-4-16,2-4-41 0,5-6-31 16,5 0-29-16,3 2-40 15,8 1-48-15,4 2-87 16,9-1-211-16</inkml:trace>
  <inkml:trace contextRef="#ctx0" brushRef="#br0" timeOffset="104772.538">21256 11296 634 0,'0'-11'83'0,"-1"1"-34"0,-3 2 42 16,4 3 23-16,-6 5-41 15,-6 5-50-15,-8 11-4 16,-8 10 13-16,-7 9 12 16,-8 10 0-16,-2 10 1 15,-1 9 5-15,5 4-13 0,3 2-16 16,6 0-4-16,8 0 11 15,6-3 9-15,6-6-10 16,12-6-10-16,3-5-6 16,16-5-1-16,9-9-3 15,8-8-3-15,7-6 1 0,4-8 2 16,2-4-2-16,1-4-11 16,-4-3-37-16,-6-2-27 15,-5-2-86-15,-8-7-107 16,-6-3-159-16</inkml:trace>
  <inkml:trace contextRef="#ctx0" brushRef="#br0" timeOffset="105509.621">21558 11615 522 0,'4'-15'126'16,"-1"4"3"-16,-1 5 28 15,-2 5-78-15,2 5-54 16,-4 9-6-16,0 6 5 0,4 7 7 16,5 4 6-16,2 3-2 15,6-3-5-15,3-2 4 16,3-4 4-16,0-6-7 15,2-7-4-15,-1-4-9 16,4-4 2-16,-2-3 0 16,0-2-7-16,-2-5-7 0,-1 0-2 15,-5-4-2-15,-1 2 1 16,-6-2 0-16,-5 2 2 16,-2 2-2-16,-1 0 1 15,-4 2 0-15,-5 2-4 0,-4 0-2 16,-3 2 0-16,-4 1 1 15,-5 5 1-15,-4 6 2 16,-3 3 0-16,-6 4 2 16,3 4 4-16,-1 5-1 15,7 1-3-15,7 2-2 16,7 2-2-16,10-1-4 0,6-1 2 16,14-3 5-16,3-2 1 15,8-5 8-15,3-3 16 16,7-7-1-16,4-5-6 15,0-4-4-15,4-2-5 16,-1-4-7-16,2-5-31 0,-4-2-43 16,-3-2-14-16,-4-4-41 15,-3-3-91-15,-3-2-136 16,-4-3-336-16</inkml:trace>
  <inkml:trace contextRef="#ctx0" brushRef="#br0" timeOffset="106122.512">22183 11234 572 0,'-4'-6'39'0,"2"0"3"16,0 2 48-16,2 0-17 16,-2 2-33-16,4 2-4 0,-1 0 8 15,3 6-1-15,5 4-2 16,0 6-3-16,4 7 7 16,5 6 1-16,2 5-9 15,0 7-7-15,4 4-4 16,0 3 5-16,-1 3 1 15,0 3 1-15,1-1-3 0,-3 0-2 16,-2-3-1-16,-3-1-6 16,-3-2-8-16,-8-2 8 15,-2-1 0-15,-3 0-3 16,-12 1-7-16,-5-3-1 16,-6 0 1-16,-5-3-2 0,-4-4-3 15,-3-3 2-15,-3-5-1 16,-2-2 1-16,-1-5-2 15,1-6-1-15,-1-6-3 16,5-5-1-16,-2-5-24 16,3-5-12-16,3-5-17 0,1-2-29 15,4 0-51-15,2 2-91 16,1 2-163-16</inkml:trace>
  <inkml:trace contextRef="#ctx0" brushRef="#br0" timeOffset="108172.6705">21608 12666 361 0,'0'-2'49'15,"-1"0"23"-15,1 1 5 16,1 1-46-16,-1 0-26 0,0 0 3 16,4 0 5-16,1 1 9 15,-1-2 14-15,3 1 14 16,0-2-2-16,3 1 5 16,-1 1 2-16,1-2-1 15,2 2-20-15,2 0-13 0,4 0 4 16,1-1-3-16,2 0 6 15,3 0 3-15,3-1-9 16,3 1-5-16,5-2-1 16,7 3-3-16,3-2-2 15,7 0 0-15,6 0-2 16,7 0 13-16,4 2 1 0,2-5-3 16,3 2 3-16,3 0-2 15,4 1-6-15,1-2-6 16,5 0-3-16,4 1-4 15,3 0 0-15,0 0-3 0,-4 2 4 16,-1-1 0-16,-6-1 5 16,-8 3 7-16,-6-1-5 15,-5 1-4-15,-8-1-4 16,-7-1 0-16,-5 3-1 16,-8-1-2-16,-7 2-6 15,-7-1-22-15,-8 0-21 0,-12 3-27 16,-5 2-44-16,-19-2-53 15,-6 0-91-15,-14 1-243 16</inkml:trace>
  <inkml:trace contextRef="#ctx0" brushRef="#br0" timeOffset="109564.6865">18453 13174 609 0,'0'-5'37'16,"2"0"-13"-16,-3 1 17 0,1 2 45 15,-1 1-24-15,1 2-21 16,-1 7-16-16,0 7-20 16,0 5 11-16,0 7 10 15,-1 4 11-15,2 6 10 0,-3 3-3 16,1 1-3-16,-2 3 7 15,0 1-15-15,-1 0-14 16,-2 0-9-16,1-1-6 16,-2-3 0-16,4-3 0 15,-2-2-1-15,1-5 1 16,0-3 0-16,3-4 0 16,-2-6-2-16,3-1 0 0,0-5 0 15,-1-4-5-15,1-3-34 16,-1-4-21-16,0-1-44 15,0-3-9-15,0-7-102 16,-1-6-46-16,2-3-172 0</inkml:trace>
  <inkml:trace contextRef="#ctx0" brushRef="#br0" timeOffset="109949.5114">18417 13247 749 0,'9'-17'71'0,"3"-1"-30"0,2 2 79 16,6 0-24-16,3 1-31 16,2 3-4-16,2 3-7 15,0 5-10-15,0 3-12 16,-5 5-1-16,0 11-14 15,-6 6 1-15,0 5 3 16,-7 5-1-16,-2 2-5 0,-5-2-5 16,-3-2 1-16,-4-4 3 15,-7-2 10-15,-4-6-2 16,-4 0-3-16,-2-6-5 16,-4-3-2-16,-2-4-5 15,0-3-1-15,0-1-5 0,2-2-33 16,5-4-36-16,2 0-44 15,6 0-28-15,4 2-65 16,6 1-133-16</inkml:trace>
  <inkml:trace contextRef="#ctx0" brushRef="#br0" timeOffset="110589.6938">19490 13090 798 0,'-10'-3'57'15,"-5"2"-39"-15,-2 2 57 16,-6 9-33-16,-5 9-25 0,-6 8 14 16,-5 8 5-16,-5 8 1 15,-4 6-4-15,-2 8 1 16,1 6 7-16,7 3 19 16,8-1-1-16,9 0-16 15,14-4-16-15,9-5-8 16,11-6-6-16,13-6 0 0,10-5-3 15,7-10-3-15,5-5 0 16,7-8 0-16,2-5-5 16,-3-5-7-16,0-3-42 15,-4-1-41-15,-6-5-71 16,-5-3-87-16,-3-3-146 0</inkml:trace>
  <inkml:trace contextRef="#ctx0" brushRef="#br0" timeOffset="111172.6134">19962 13586 653 0,'-4'-11'124'16,"-6"2"-114"-16,-3 2 23 15,2 4 56-15,-2 2-19 0,-3 1-17 16,1 3 19-16,-3 5-7 15,0 6-16-15,2 3-16 16,0 5-1-16,3 4-11 16,2 2-13-16,1 2-6 15,6 0-1-15,4 1 2 0,1-5 2 16,5-2 1-16,5-8-4 16,5-5 0-16,3-6 3 15,3-7 16-15,4-6 12 16,3-12-3-16,2-6-6 15,3-8-5-15,0-6-8 0,0-7-2 16,-3-6-2-16,-2-7-4 16,-3-3-2-16,-8-2-2 15,-4 1-13-15,-7 3-1 16,-6 8-3-16,2 11 0 16,-6 6 12-16,1 11 7 0,-4 8 0 15,-2 6 3-15,1 8 2 16,-1 3-6-16,-1 12-3 15,0 13-3-15,0 11-1 16,3 11 4-16,2 10 5 16,3 7 7-16,-1 2 3 0,3-2 6 15,3-2-3-15,3-3 2 16,1-6-2-16,-2-6-3 16,3-6-7-16,-2-6-2 15,0-5 0-15,-2-7-6 16,-1-6-26-16,3-6-23 0,-1-6-32 15,0-4-53-15,1-8-64 16,2-7-95-16,-1-7-88 16</inkml:trace>
  <inkml:trace contextRef="#ctx0" brushRef="#br0" timeOffset="111707.3026">20428 12993 223 0,'0'-4'176'0,"0"-3"-111"15,-1 3 71-15,-1-2-20 16,2 5-31-16,0-2-9 0,2 1 2 16,-1 1-27-16,5 1-7 15,4 3-1-15,3 8 5 16,6 9 3-16,3 10-11 15,4 10-9-15,4 12-10 16,-1 4 0-16,0 3 9 0,2 3 2 16,-4 0-8-16,-1-2 6 15,-6-2-3-15,-5-1-4 16,-9-1-5-16,-3 2 2 16,-10-2 5-16,-10-3-4 15,-7-3 0-15,-4-3-3 0,-3-4-3 16,-3-4-6-16,-1-5-3 15,-3-6-2-15,-5-4-7 16,-4-4-25-16,-6-8-14 16,-2-5-33-16,-7-5-41 15,-3-2-89-15,-4-3-140 0,-4-3-298 16</inkml:trace>
</inkml:ink>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6F34958D-5910-2B4E-8346-D45CE8D303AB}" type="datetimeFigureOut">
              <a:rPr lang="en-US" smtClean="0"/>
              <a:t>5/21/2019</a:t>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D27B6843-3AD9-D947-BFC2-4A81687A714D}" type="slidenum">
              <a:rPr lang="en-US" smtClean="0"/>
              <a:t>‹#›</a:t>
            </a:fld>
            <a:endParaRPr lang="en-US"/>
          </a:p>
        </p:txBody>
      </p:sp>
    </p:spTree>
    <p:extLst>
      <p:ext uri="{BB962C8B-B14F-4D97-AF65-F5344CB8AC3E}">
        <p14:creationId xmlns:p14="http://schemas.microsoft.com/office/powerpoint/2010/main" val="214132159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7B6843-3AD9-D947-BFC2-4A81687A714D}" type="slidenum">
              <a:rPr lang="en-US" smtClean="0"/>
              <a:t>1</a:t>
            </a:fld>
            <a:endParaRPr lang="en-US"/>
          </a:p>
        </p:txBody>
      </p:sp>
    </p:spTree>
    <p:extLst>
      <p:ext uri="{BB962C8B-B14F-4D97-AF65-F5344CB8AC3E}">
        <p14:creationId xmlns:p14="http://schemas.microsoft.com/office/powerpoint/2010/main" val="2985927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27B6843-3AD9-D947-BFC2-4A81687A714D}" type="slidenum">
              <a:rPr lang="en-US" smtClean="0"/>
              <a:t>2</a:t>
            </a:fld>
            <a:endParaRPr lang="en-US"/>
          </a:p>
        </p:txBody>
      </p:sp>
    </p:spTree>
    <p:extLst>
      <p:ext uri="{BB962C8B-B14F-4D97-AF65-F5344CB8AC3E}">
        <p14:creationId xmlns:p14="http://schemas.microsoft.com/office/powerpoint/2010/main" val="3584173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There are mainly three types of cyber threats: attacks on confidentiality, on integrity, and on availability. Confidentially attack is to steal personal information such as username and password. Integrally attack is to crack sensitive information and expose to the public. Availably attack is about blocking users to access their own data.</a:t>
            </a:r>
          </a:p>
          <a:p>
            <a:endParaRPr lang="en-US" baseline="0" dirty="0" smtClean="0"/>
          </a:p>
        </p:txBody>
      </p:sp>
      <p:sp>
        <p:nvSpPr>
          <p:cNvPr id="4" name="Slide Number Placeholder 3"/>
          <p:cNvSpPr>
            <a:spLocks noGrp="1"/>
          </p:cNvSpPr>
          <p:nvPr>
            <p:ph type="sldNum" sz="quarter" idx="10"/>
          </p:nvPr>
        </p:nvSpPr>
        <p:spPr/>
        <p:txBody>
          <a:bodyPr/>
          <a:lstStyle/>
          <a:p>
            <a:fld id="{D27B6843-3AD9-D947-BFC2-4A81687A714D}" type="slidenum">
              <a:rPr lang="en-US" smtClean="0"/>
              <a:t>20</a:t>
            </a:fld>
            <a:endParaRPr lang="en-US"/>
          </a:p>
        </p:txBody>
      </p:sp>
    </p:spTree>
    <p:extLst>
      <p:ext uri="{BB962C8B-B14F-4D97-AF65-F5344CB8AC3E}">
        <p14:creationId xmlns:p14="http://schemas.microsoft.com/office/powerpoint/2010/main" val="3783909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27B6843-3AD9-D947-BFC2-4A81687A714D}" type="slidenum">
              <a:rPr lang="en-US" smtClean="0"/>
              <a:t>21</a:t>
            </a:fld>
            <a:endParaRPr lang="en-US"/>
          </a:p>
        </p:txBody>
      </p:sp>
    </p:spTree>
    <p:extLst>
      <p:ext uri="{BB962C8B-B14F-4D97-AF65-F5344CB8AC3E}">
        <p14:creationId xmlns:p14="http://schemas.microsoft.com/office/powerpoint/2010/main" val="3101836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3736975"/>
            <a:ext cx="6400800" cy="1136650"/>
          </a:xfrm>
        </p:spPr>
        <p:txBody>
          <a:bodyPr>
            <a:normAutofit/>
          </a:bodyPr>
          <a:lstStyle>
            <a:lvl1pPr>
              <a:defRPr sz="4000">
                <a:solidFill>
                  <a:srgbClr val="2955A6"/>
                </a:solidFill>
                <a:latin typeface="+mj-lt"/>
              </a:defRPr>
            </a:lvl1pPr>
          </a:lstStyle>
          <a:p>
            <a:r>
              <a:rPr lang="en-US" smtClean="0"/>
              <a:t>Click to edit Master title style</a:t>
            </a:r>
            <a:endParaRPr lang="en-US" dirty="0"/>
          </a:p>
        </p:txBody>
      </p:sp>
      <p:sp>
        <p:nvSpPr>
          <p:cNvPr id="3" name="Subtitle 2"/>
          <p:cNvSpPr>
            <a:spLocks noGrp="1"/>
          </p:cNvSpPr>
          <p:nvPr>
            <p:ph type="subTitle" idx="1"/>
          </p:nvPr>
        </p:nvSpPr>
        <p:spPr>
          <a:xfrm>
            <a:off x="1371600" y="5191124"/>
            <a:ext cx="6400800" cy="447675"/>
          </a:xfrm>
          <a:prstGeom prst="rect">
            <a:avLst/>
          </a:prstGeom>
        </p:spPr>
        <p:txBody>
          <a:bodyPr/>
          <a:lstStyle>
            <a:lvl1pPr marL="0" indent="0" algn="ctr">
              <a:buNone/>
              <a:defRPr>
                <a:solidFill>
                  <a:srgbClr val="2955A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grpSp>
        <p:nvGrpSpPr>
          <p:cNvPr id="4" name="Group 3"/>
          <p:cNvGrpSpPr/>
          <p:nvPr/>
        </p:nvGrpSpPr>
        <p:grpSpPr>
          <a:xfrm>
            <a:off x="914400" y="3657600"/>
            <a:ext cx="7162800" cy="2059641"/>
            <a:chOff x="914400" y="3657600"/>
            <a:chExt cx="7162800" cy="2059641"/>
          </a:xfrm>
        </p:grpSpPr>
        <p:sp>
          <p:nvSpPr>
            <p:cNvPr id="5" name="Rectangle 4"/>
            <p:cNvSpPr/>
            <p:nvPr/>
          </p:nvSpPr>
          <p:spPr>
            <a:xfrm>
              <a:off x="914400" y="3657600"/>
              <a:ext cx="7162800" cy="1295400"/>
            </a:xfrm>
            <a:prstGeom prst="rect">
              <a:avLst/>
            </a:prstGeom>
            <a:noFill/>
            <a:ln w="12700">
              <a:solidFill>
                <a:srgbClr val="2955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400" kern="0">
                <a:solidFill>
                  <a:srgbClr val="FFFFFF"/>
                </a:solidFill>
                <a:sym typeface="Arial"/>
                <a:rtl val="0"/>
              </a:endParaRPr>
            </a:p>
          </p:txBody>
        </p:sp>
        <p:sp>
          <p:nvSpPr>
            <p:cNvPr id="6" name="Rectangle 5"/>
            <p:cNvSpPr/>
            <p:nvPr/>
          </p:nvSpPr>
          <p:spPr>
            <a:xfrm>
              <a:off x="914400" y="5069541"/>
              <a:ext cx="7162800" cy="647700"/>
            </a:xfrm>
            <a:prstGeom prst="rect">
              <a:avLst/>
            </a:prstGeom>
            <a:noFill/>
            <a:ln w="12700">
              <a:solidFill>
                <a:srgbClr val="2955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400" kern="0">
                <a:solidFill>
                  <a:srgbClr val="FFFFFF"/>
                </a:solidFill>
                <a:sym typeface="Arial"/>
                <a:rtl val="0"/>
              </a:endParaRPr>
            </a:p>
          </p:txBody>
        </p:sp>
        <p:sp>
          <p:nvSpPr>
            <p:cNvPr id="7" name="Rectangle 6"/>
            <p:cNvSpPr/>
            <p:nvPr/>
          </p:nvSpPr>
          <p:spPr>
            <a:xfrm>
              <a:off x="914400" y="3657600"/>
              <a:ext cx="228600" cy="1295400"/>
            </a:xfrm>
            <a:prstGeom prst="rect">
              <a:avLst/>
            </a:prstGeom>
            <a:solidFill>
              <a:srgbClr val="295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400" kern="0">
                <a:solidFill>
                  <a:srgbClr val="FFFFFF"/>
                </a:solidFill>
                <a:sym typeface="Arial"/>
                <a:rtl val="0"/>
              </a:endParaRPr>
            </a:p>
          </p:txBody>
        </p:sp>
        <p:sp>
          <p:nvSpPr>
            <p:cNvPr id="8" name="Rectangle 7"/>
            <p:cNvSpPr/>
            <p:nvPr/>
          </p:nvSpPr>
          <p:spPr>
            <a:xfrm>
              <a:off x="914400" y="5069541"/>
              <a:ext cx="228600" cy="647700"/>
            </a:xfrm>
            <a:prstGeom prst="rect">
              <a:avLst/>
            </a:prstGeom>
            <a:solidFill>
              <a:srgbClr val="295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en-US" sz="1400" kern="0">
                <a:solidFill>
                  <a:srgbClr val="FFFFFF"/>
                </a:solidFill>
                <a:sym typeface="Arial"/>
                <a:rtl val="0"/>
              </a:endParaRPr>
            </a:p>
          </p:txBody>
        </p:sp>
      </p:grpSp>
    </p:spTree>
    <p:extLst>
      <p:ext uri="{BB962C8B-B14F-4D97-AF65-F5344CB8AC3E}">
        <p14:creationId xmlns:p14="http://schemas.microsoft.com/office/powerpoint/2010/main" val="25667245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198" y="568325"/>
            <a:ext cx="3008313" cy="1384300"/>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3584575" y="568325"/>
            <a:ext cx="5073650" cy="5557839"/>
          </a:xfrm>
          <a:prstGeom prst="rect">
            <a:avLst/>
          </a:prstGeom>
        </p:spPr>
        <p:txBody>
          <a:bodyPr/>
          <a:lstStyle>
            <a:lvl1pPr>
              <a:defRPr sz="2800">
                <a:solidFill>
                  <a:srgbClr val="2955A6"/>
                </a:solidFill>
              </a:defRPr>
            </a:lvl1pPr>
            <a:lvl2pPr>
              <a:defRPr sz="2400">
                <a:solidFill>
                  <a:srgbClr val="2955A6"/>
                </a:solidFill>
              </a:defRPr>
            </a:lvl2pPr>
            <a:lvl3pPr>
              <a:defRPr sz="2000">
                <a:solidFill>
                  <a:srgbClr val="2955A6"/>
                </a:solidFill>
              </a:defRPr>
            </a:lvl3pPr>
            <a:lvl4pPr>
              <a:defRPr sz="1800">
                <a:solidFill>
                  <a:srgbClr val="2955A6"/>
                </a:solidFill>
              </a:defRPr>
            </a:lvl4pPr>
            <a:lvl5pPr>
              <a:defRPr sz="1800">
                <a:solidFill>
                  <a:srgbClr val="2955A6"/>
                </a:solidFill>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197" y="2166938"/>
            <a:ext cx="3008314" cy="3959226"/>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55419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dirty="0"/>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19131805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Last Slide">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822465" y="286239"/>
            <a:ext cx="5499069" cy="6285521"/>
          </a:xfrm>
          <a:prstGeom prst="rect">
            <a:avLst/>
          </a:prstGeom>
        </p:spPr>
      </p:pic>
    </p:spTree>
    <p:extLst>
      <p:ext uri="{BB962C8B-B14F-4D97-AF65-F5344CB8AC3E}">
        <p14:creationId xmlns:p14="http://schemas.microsoft.com/office/powerpoint/2010/main" val="3777024646"/>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grpSp>
        <p:nvGrpSpPr>
          <p:cNvPr id="10" name="Group 9"/>
          <p:cNvGrpSpPr/>
          <p:nvPr/>
        </p:nvGrpSpPr>
        <p:grpSpPr>
          <a:xfrm>
            <a:off x="2249552" y="3401981"/>
            <a:ext cx="5372100" cy="2059641"/>
            <a:chOff x="914400" y="3657600"/>
            <a:chExt cx="7162800" cy="2059641"/>
          </a:xfrm>
        </p:grpSpPr>
        <p:sp>
          <p:nvSpPr>
            <p:cNvPr id="11" name="Rectangle 10"/>
            <p:cNvSpPr/>
            <p:nvPr/>
          </p:nvSpPr>
          <p:spPr>
            <a:xfrm>
              <a:off x="914400" y="3657600"/>
              <a:ext cx="7162800" cy="1295400"/>
            </a:xfrm>
            <a:prstGeom prst="rect">
              <a:avLst/>
            </a:prstGeom>
            <a:noFill/>
            <a:ln w="12700">
              <a:solidFill>
                <a:srgbClr val="2955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Rectangle 11"/>
            <p:cNvSpPr/>
            <p:nvPr/>
          </p:nvSpPr>
          <p:spPr>
            <a:xfrm>
              <a:off x="914400" y="5069541"/>
              <a:ext cx="7162800" cy="647700"/>
            </a:xfrm>
            <a:prstGeom prst="rect">
              <a:avLst/>
            </a:prstGeom>
            <a:noFill/>
            <a:ln w="12700">
              <a:solidFill>
                <a:srgbClr val="2955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Rectangle 12"/>
            <p:cNvSpPr/>
            <p:nvPr/>
          </p:nvSpPr>
          <p:spPr>
            <a:xfrm>
              <a:off x="914400" y="3657600"/>
              <a:ext cx="228600" cy="1295400"/>
            </a:xfrm>
            <a:prstGeom prst="rect">
              <a:avLst/>
            </a:prstGeom>
            <a:solidFill>
              <a:srgbClr val="295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4" name="Rectangle 13"/>
            <p:cNvSpPr/>
            <p:nvPr/>
          </p:nvSpPr>
          <p:spPr>
            <a:xfrm>
              <a:off x="914400" y="5069541"/>
              <a:ext cx="228600" cy="647700"/>
            </a:xfrm>
            <a:prstGeom prst="rect">
              <a:avLst/>
            </a:prstGeom>
            <a:solidFill>
              <a:srgbClr val="2955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sp>
        <p:nvSpPr>
          <p:cNvPr id="15" name="Title 1"/>
          <p:cNvSpPr>
            <a:spLocks noGrp="1"/>
          </p:cNvSpPr>
          <p:nvPr>
            <p:ph type="ctrTitle" hasCustomPrompt="1"/>
          </p:nvPr>
        </p:nvSpPr>
        <p:spPr>
          <a:xfrm>
            <a:off x="2629775" y="3616586"/>
            <a:ext cx="4611655" cy="803564"/>
          </a:xfrm>
          <a:prstGeom prst="rect">
            <a:avLst/>
          </a:prstGeom>
        </p:spPr>
        <p:txBody>
          <a:bodyPr anchor="b">
            <a:noAutofit/>
          </a:bodyPr>
          <a:lstStyle>
            <a:lvl1pPr algn="l">
              <a:defRPr lang="en-US" sz="3000" b="1" kern="1200" baseline="0" dirty="0" smtClean="0">
                <a:solidFill>
                  <a:srgbClr val="2955A6"/>
                </a:solidFill>
                <a:latin typeface="+mj-lt"/>
                <a:ea typeface="+mj-ea"/>
                <a:cs typeface="+mj-cs"/>
              </a:defRPr>
            </a:lvl1pPr>
          </a:lstStyle>
          <a:p>
            <a:r>
              <a:rPr lang="en-US" dirty="0" smtClean="0"/>
              <a:t>Module Name</a:t>
            </a:r>
            <a:endParaRPr lang="en-US" dirty="0"/>
          </a:p>
        </p:txBody>
      </p:sp>
      <p:sp>
        <p:nvSpPr>
          <p:cNvPr id="20" name="Text Placeholder 19"/>
          <p:cNvSpPr>
            <a:spLocks noGrp="1"/>
          </p:cNvSpPr>
          <p:nvPr>
            <p:ph type="body" sz="quarter" idx="13"/>
          </p:nvPr>
        </p:nvSpPr>
        <p:spPr>
          <a:xfrm>
            <a:off x="2629775" y="4998325"/>
            <a:ext cx="4220429" cy="278892"/>
          </a:xfrm>
          <a:prstGeom prst="rect">
            <a:avLst/>
          </a:prstGeom>
        </p:spPr>
        <p:txBody>
          <a:bodyPr anchor="ctr"/>
          <a:lstStyle>
            <a:lvl1pPr marL="0" indent="0">
              <a:buNone/>
              <a:defRPr/>
            </a:lvl1pPr>
            <a:lvl3pPr marL="685800" indent="0">
              <a:buNone/>
              <a:defRPr/>
            </a:lvl3pPr>
            <a:lvl5pPr marL="1371600" indent="0" algn="l">
              <a:buNone/>
              <a:defRPr/>
            </a:lvl5pPr>
          </a:lstStyle>
          <a:p>
            <a:pPr lvl="0"/>
            <a:r>
              <a:rPr lang="en-US" smtClean="0"/>
              <a:t>Edit Master text styles</a:t>
            </a:r>
          </a:p>
        </p:txBody>
      </p:sp>
    </p:spTree>
    <p:extLst>
      <p:ext uri="{BB962C8B-B14F-4D97-AF65-F5344CB8AC3E}">
        <p14:creationId xmlns:p14="http://schemas.microsoft.com/office/powerpoint/2010/main" val="3374277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365126"/>
            <a:ext cx="7886700" cy="1325563"/>
          </a:xfrm>
          <a:prstGeom prst="rect">
            <a:avLst/>
          </a:prstGeom>
        </p:spPr>
        <p:txBody>
          <a:bodyPr/>
          <a:lstStyle>
            <a:lvl1pPr>
              <a:defRPr/>
            </a:lvl1pPr>
          </a:lstStyle>
          <a:p>
            <a:r>
              <a:rPr lang="en-US" dirty="0" smtClean="0"/>
              <a:t>Slide Title</a:t>
            </a:r>
            <a:endParaRPr lang="en-US" dirty="0"/>
          </a:p>
        </p:txBody>
      </p:sp>
      <p:sp>
        <p:nvSpPr>
          <p:cNvPr id="3" name="Content Placeholder 2"/>
          <p:cNvSpPr>
            <a:spLocks noGrp="1"/>
          </p:cNvSpPr>
          <p:nvPr>
            <p:ph idx="1"/>
          </p:nvPr>
        </p:nvSpPr>
        <p:spPr>
          <a:xfrm>
            <a:off x="628650" y="1825625"/>
            <a:ext cx="7886700" cy="4351338"/>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8026FE3C-7E70-4420-AA12-392E0D4EE99D}" type="slidenum">
              <a:rPr lang="en-US" smtClean="0"/>
              <a:t>‹#›</a:t>
            </a:fld>
            <a:endParaRPr lang="en-US"/>
          </a:p>
        </p:txBody>
      </p:sp>
    </p:spTree>
    <p:extLst>
      <p:ext uri="{BB962C8B-B14F-4D97-AF65-F5344CB8AC3E}">
        <p14:creationId xmlns:p14="http://schemas.microsoft.com/office/powerpoint/2010/main" val="39898629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a:prstGeom prst="rect">
            <a:avLst/>
          </a:prstGeo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Edit Master text styles</a:t>
            </a:r>
          </a:p>
        </p:txBody>
      </p:sp>
      <p:sp>
        <p:nvSpPr>
          <p:cNvPr id="6" name="Slide Number Placeholder 5"/>
          <p:cNvSpPr>
            <a:spLocks noGrp="1"/>
          </p:cNvSpPr>
          <p:nvPr>
            <p:ph type="sldNum" sz="quarter" idx="12"/>
          </p:nvPr>
        </p:nvSpPr>
        <p:spPr/>
        <p:txBody>
          <a:bodyPr/>
          <a:lstStyle/>
          <a:p>
            <a:fld id="{8026FE3C-7E70-4420-AA12-392E0D4EE99D}" type="slidenum">
              <a:rPr lang="en-US" smtClean="0"/>
              <a:t>‹#›</a:t>
            </a:fld>
            <a:endParaRPr lang="en-US"/>
          </a:p>
        </p:txBody>
      </p:sp>
    </p:spTree>
    <p:extLst>
      <p:ext uri="{BB962C8B-B14F-4D97-AF65-F5344CB8AC3E}">
        <p14:creationId xmlns:p14="http://schemas.microsoft.com/office/powerpoint/2010/main" val="5297512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Slide Number Placeholder 6"/>
          <p:cNvSpPr>
            <a:spLocks noGrp="1"/>
          </p:cNvSpPr>
          <p:nvPr>
            <p:ph type="sldNum" sz="quarter" idx="12"/>
          </p:nvPr>
        </p:nvSpPr>
        <p:spPr/>
        <p:txBody>
          <a:bodyPr/>
          <a:lstStyle/>
          <a:p>
            <a:fld id="{8026FE3C-7E70-4420-AA12-392E0D4EE99D}" type="slidenum">
              <a:rPr lang="en-US" smtClean="0"/>
              <a:t>‹#›</a:t>
            </a:fld>
            <a:endParaRPr lang="en-US"/>
          </a:p>
        </p:txBody>
      </p:sp>
    </p:spTree>
    <p:extLst>
      <p:ext uri="{BB962C8B-B14F-4D97-AF65-F5344CB8AC3E}">
        <p14:creationId xmlns:p14="http://schemas.microsoft.com/office/powerpoint/2010/main" val="33221768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a:prstGeom prst="rect">
            <a:avLst/>
          </a:prstGeo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629842" y="2505075"/>
            <a:ext cx="3868340" cy="3684588"/>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629150" y="2505075"/>
            <a:ext cx="3887391" cy="3684588"/>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Slide Number Placeholder 8"/>
          <p:cNvSpPr>
            <a:spLocks noGrp="1"/>
          </p:cNvSpPr>
          <p:nvPr>
            <p:ph type="sldNum" sz="quarter" idx="12"/>
          </p:nvPr>
        </p:nvSpPr>
        <p:spPr/>
        <p:txBody>
          <a:bodyPr/>
          <a:lstStyle/>
          <a:p>
            <a:fld id="{8026FE3C-7E70-4420-AA12-392E0D4EE99D}" type="slidenum">
              <a:rPr lang="en-US" smtClean="0"/>
              <a:t>‹#›</a:t>
            </a:fld>
            <a:endParaRPr lang="en-US"/>
          </a:p>
        </p:txBody>
      </p:sp>
    </p:spTree>
    <p:extLst>
      <p:ext uri="{BB962C8B-B14F-4D97-AF65-F5344CB8AC3E}">
        <p14:creationId xmlns:p14="http://schemas.microsoft.com/office/powerpoint/2010/main" val="17693428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28650" y="365126"/>
            <a:ext cx="7886700" cy="1325563"/>
          </a:xfrm>
          <a:prstGeom prst="rect">
            <a:avLst/>
          </a:prstGeom>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p:txBody>
          <a:bodyPr/>
          <a:lstStyle/>
          <a:p>
            <a:fld id="{8026FE3C-7E70-4420-AA12-392E0D4EE99D}" type="slidenum">
              <a:rPr lang="en-US" smtClean="0"/>
              <a:t>‹#›</a:t>
            </a:fld>
            <a:endParaRPr lang="en-US"/>
          </a:p>
        </p:txBody>
      </p:sp>
    </p:spTree>
    <p:extLst>
      <p:ext uri="{BB962C8B-B14F-4D97-AF65-F5344CB8AC3E}">
        <p14:creationId xmlns:p14="http://schemas.microsoft.com/office/powerpoint/2010/main" val="25526053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a:prstGeom prst="rect">
            <a:avLst/>
          </a:prstGeo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7" name="Slide Number Placeholder 6"/>
          <p:cNvSpPr>
            <a:spLocks noGrp="1"/>
          </p:cNvSpPr>
          <p:nvPr>
            <p:ph type="sldNum" sz="quarter" idx="12"/>
          </p:nvPr>
        </p:nvSpPr>
        <p:spPr/>
        <p:txBody>
          <a:bodyPr/>
          <a:lstStyle/>
          <a:p>
            <a:fld id="{8026FE3C-7E70-4420-AA12-392E0D4EE99D}" type="slidenum">
              <a:rPr lang="en-US" smtClean="0"/>
              <a:t>‹#›</a:t>
            </a:fld>
            <a:endParaRPr lang="en-US"/>
          </a:p>
        </p:txBody>
      </p:sp>
    </p:spTree>
    <p:extLst>
      <p:ext uri="{BB962C8B-B14F-4D97-AF65-F5344CB8AC3E}">
        <p14:creationId xmlns:p14="http://schemas.microsoft.com/office/powerpoint/2010/main" val="184782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808038"/>
            <a:ext cx="8229600" cy="1143000"/>
          </a:xfrm>
        </p:spPr>
        <p:txBody>
          <a:bodyPr/>
          <a:lstStyle>
            <a:lvl1pPr>
              <a:defRPr>
                <a:solidFill>
                  <a:srgbClr val="2955A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2143126"/>
            <a:ext cx="8229600" cy="3771900"/>
          </a:xfrm>
          <a:prstGeom prst="rect">
            <a:avLst/>
          </a:prstGeom>
        </p:spPr>
        <p:txBody>
          <a:bodyPr/>
          <a:lstStyle>
            <a:lvl1pPr>
              <a:buClr>
                <a:srgbClr val="2955A6"/>
              </a:buClr>
              <a:defRPr sz="2800">
                <a:solidFill>
                  <a:srgbClr val="2955A6"/>
                </a:solidFill>
              </a:defRPr>
            </a:lvl1pPr>
            <a:lvl2pPr>
              <a:defRPr sz="2400">
                <a:solidFill>
                  <a:srgbClr val="2955A6"/>
                </a:solidFill>
              </a:defRPr>
            </a:lvl2pPr>
            <a:lvl3pPr>
              <a:defRPr sz="2000">
                <a:solidFill>
                  <a:srgbClr val="2955A6"/>
                </a:solidFill>
              </a:defRPr>
            </a:lvl3pPr>
            <a:lvl4pPr>
              <a:defRPr sz="1800">
                <a:solidFill>
                  <a:srgbClr val="2955A6"/>
                </a:solidFill>
              </a:defRPr>
            </a:lvl4pPr>
            <a:lvl5pPr>
              <a:defRPr sz="1800">
                <a:solidFill>
                  <a:srgbClr val="2955A6"/>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p:cNvPicPr>
            <a:picLocks noChangeAspect="1"/>
          </p:cNvPicPr>
          <p:nvPr/>
        </p:nvPicPr>
        <p:blipFill>
          <a:blip r:embed="rId2"/>
          <a:stretch>
            <a:fillRect/>
          </a:stretch>
        </p:blipFill>
        <p:spPr>
          <a:xfrm>
            <a:off x="457200" y="2028792"/>
            <a:ext cx="8236410" cy="12193"/>
          </a:xfrm>
          <a:prstGeom prst="rect">
            <a:avLst/>
          </a:prstGeom>
        </p:spPr>
      </p:pic>
    </p:spTree>
    <p:extLst>
      <p:ext uri="{BB962C8B-B14F-4D97-AF65-F5344CB8AC3E}">
        <p14:creationId xmlns:p14="http://schemas.microsoft.com/office/powerpoint/2010/main" val="425379801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a:prstGeom prst="rect">
            <a:avLst/>
          </a:prstGeo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a:p>
        </p:txBody>
      </p:sp>
      <p:sp>
        <p:nvSpPr>
          <p:cNvPr id="4" name="Text Placeholder 3"/>
          <p:cNvSpPr>
            <a:spLocks noGrp="1"/>
          </p:cNvSpPr>
          <p:nvPr>
            <p:ph type="body" sz="half" idx="2"/>
          </p:nvPr>
        </p:nvSpPr>
        <p:spPr>
          <a:xfrm>
            <a:off x="629841" y="2057400"/>
            <a:ext cx="2949178" cy="3811588"/>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7" name="Slide Number Placeholder 6"/>
          <p:cNvSpPr>
            <a:spLocks noGrp="1"/>
          </p:cNvSpPr>
          <p:nvPr>
            <p:ph type="sldNum" sz="quarter" idx="12"/>
          </p:nvPr>
        </p:nvSpPr>
        <p:spPr/>
        <p:txBody>
          <a:bodyPr/>
          <a:lstStyle/>
          <a:p>
            <a:fld id="{8026FE3C-7E70-4420-AA12-392E0D4EE99D}" type="slidenum">
              <a:rPr lang="en-US" smtClean="0"/>
              <a:t>‹#›</a:t>
            </a:fld>
            <a:endParaRPr lang="en-US"/>
          </a:p>
        </p:txBody>
      </p:sp>
    </p:spTree>
    <p:extLst>
      <p:ext uri="{BB962C8B-B14F-4D97-AF65-F5344CB8AC3E}">
        <p14:creationId xmlns:p14="http://schemas.microsoft.com/office/powerpoint/2010/main" val="5145880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blank" preserve="1">
  <p:cSld name="Last Slide">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792587" y="187779"/>
            <a:ext cx="5550681" cy="6670221"/>
          </a:xfrm>
          <a:prstGeom prst="rect">
            <a:avLst/>
          </a:prstGeom>
        </p:spPr>
      </p:pic>
    </p:spTree>
    <p:extLst>
      <p:ext uri="{BB962C8B-B14F-4D97-AF65-F5344CB8AC3E}">
        <p14:creationId xmlns:p14="http://schemas.microsoft.com/office/powerpoint/2010/main" val="2654909865"/>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No header">
    <p:spTree>
      <p:nvGrpSpPr>
        <p:cNvPr id="1" name=""/>
        <p:cNvGrpSpPr/>
        <p:nvPr/>
      </p:nvGrpSpPr>
      <p:grpSpPr>
        <a:xfrm>
          <a:off x="0" y="0"/>
          <a:ext cx="0" cy="0"/>
          <a:chOff x="0" y="0"/>
          <a:chExt cx="0" cy="0"/>
        </a:xfrm>
      </p:grpSpPr>
      <p:sp>
        <p:nvSpPr>
          <p:cNvPr id="2" name="Title 1" hidden="1"/>
          <p:cNvSpPr>
            <a:spLocks noGrp="1"/>
          </p:cNvSpPr>
          <p:nvPr>
            <p:ph type="title"/>
          </p:nvPr>
        </p:nvSpPr>
        <p:spPr>
          <a:xfrm>
            <a:off x="457200" y="800100"/>
            <a:ext cx="8236410" cy="1126551"/>
          </a:xfrm>
        </p:spPr>
        <p:txBody>
          <a:bodyPr/>
          <a:lstStyle>
            <a:lvl1pPr>
              <a:defRPr>
                <a:solidFill>
                  <a:srgbClr val="2955A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2143126"/>
            <a:ext cx="8229600" cy="3771900"/>
          </a:xfrm>
          <a:prstGeom prst="rect">
            <a:avLst/>
          </a:prstGeom>
        </p:spPr>
        <p:txBody>
          <a:bodyPr/>
          <a:lstStyle>
            <a:lvl1pPr>
              <a:buClr>
                <a:srgbClr val="2955A6"/>
              </a:buClr>
              <a:defRPr sz="2800">
                <a:solidFill>
                  <a:srgbClr val="2955A6"/>
                </a:solidFill>
              </a:defRPr>
            </a:lvl1pPr>
            <a:lvl2pPr>
              <a:defRPr sz="2400">
                <a:solidFill>
                  <a:srgbClr val="2955A6"/>
                </a:solidFill>
              </a:defRPr>
            </a:lvl2pPr>
            <a:lvl3pPr>
              <a:defRPr sz="2000">
                <a:solidFill>
                  <a:srgbClr val="2955A6"/>
                </a:solidFill>
              </a:defRPr>
            </a:lvl3pPr>
            <a:lvl4pPr>
              <a:defRPr sz="1800">
                <a:solidFill>
                  <a:srgbClr val="2955A6"/>
                </a:solidFill>
              </a:defRPr>
            </a:lvl4pPr>
            <a:lvl5pPr>
              <a:defRPr sz="1800">
                <a:solidFill>
                  <a:srgbClr val="2955A6"/>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6644739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392117268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369888"/>
            <a:ext cx="8229600" cy="1143000"/>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solidFill>
                  <a:srgbClr val="2955A6"/>
                </a:solidFill>
              </a:defRPr>
            </a:lvl1pPr>
            <a:lvl2pPr>
              <a:defRPr sz="2400">
                <a:solidFill>
                  <a:srgbClr val="2955A6"/>
                </a:solidFill>
              </a:defRPr>
            </a:lvl2pPr>
            <a:lvl3pPr>
              <a:defRPr sz="2000">
                <a:solidFill>
                  <a:srgbClr val="2955A6"/>
                </a:solidFill>
              </a:defRPr>
            </a:lvl3pPr>
            <a:lvl4pPr>
              <a:defRPr sz="1800">
                <a:solidFill>
                  <a:srgbClr val="2955A6"/>
                </a:solidFill>
              </a:defRPr>
            </a:lvl4pPr>
            <a:lvl5pPr>
              <a:defRPr sz="1800">
                <a:solidFill>
                  <a:srgbClr val="2955A6"/>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solidFill>
                  <a:srgbClr val="2955A6"/>
                </a:solidFill>
              </a:defRPr>
            </a:lvl1pPr>
            <a:lvl2pPr>
              <a:defRPr sz="2400">
                <a:solidFill>
                  <a:srgbClr val="2955A6"/>
                </a:solidFill>
              </a:defRPr>
            </a:lvl2pPr>
            <a:lvl3pPr>
              <a:defRPr sz="2000">
                <a:solidFill>
                  <a:srgbClr val="2955A6"/>
                </a:solidFill>
              </a:defRPr>
            </a:lvl3pPr>
            <a:lvl4pPr>
              <a:defRPr sz="1800">
                <a:solidFill>
                  <a:srgbClr val="2955A6"/>
                </a:solidFill>
              </a:defRPr>
            </a:lvl4pPr>
            <a:lvl5pPr>
              <a:defRPr sz="1800">
                <a:solidFill>
                  <a:srgbClr val="2955A6"/>
                </a:solidFill>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p:nvPicPr>
        <p:blipFill>
          <a:blip r:embed="rId2"/>
          <a:stretch>
            <a:fillRect/>
          </a:stretch>
        </p:blipFill>
        <p:spPr>
          <a:xfrm>
            <a:off x="450390" y="1500695"/>
            <a:ext cx="8236410" cy="12193"/>
          </a:xfrm>
          <a:prstGeom prst="rect">
            <a:avLst/>
          </a:prstGeom>
        </p:spPr>
      </p:pic>
    </p:spTree>
    <p:extLst>
      <p:ext uri="{BB962C8B-B14F-4D97-AF65-F5344CB8AC3E}">
        <p14:creationId xmlns:p14="http://schemas.microsoft.com/office/powerpoint/2010/main" val="407102487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solidFill>
                  <a:srgbClr val="2955A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solidFill>
                  <a:srgbClr val="2955A6"/>
                </a:solidFill>
              </a:defRPr>
            </a:lvl1pPr>
            <a:lvl2pPr>
              <a:defRPr sz="2000">
                <a:solidFill>
                  <a:srgbClr val="2955A6"/>
                </a:solidFill>
              </a:defRPr>
            </a:lvl2pPr>
            <a:lvl3pPr>
              <a:defRPr sz="1800">
                <a:solidFill>
                  <a:srgbClr val="2955A6"/>
                </a:solidFill>
              </a:defRPr>
            </a:lvl3pPr>
            <a:lvl4pPr>
              <a:defRPr sz="1600">
                <a:solidFill>
                  <a:srgbClr val="2955A6"/>
                </a:solidFill>
              </a:defRPr>
            </a:lvl4pPr>
            <a:lvl5pPr>
              <a:defRPr sz="1600">
                <a:solidFill>
                  <a:srgbClr val="2955A6"/>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solidFill>
                  <a:srgbClr val="2955A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solidFill>
                  <a:srgbClr val="2955A6"/>
                </a:solidFill>
              </a:defRPr>
            </a:lvl1pPr>
            <a:lvl2pPr>
              <a:defRPr sz="2000">
                <a:solidFill>
                  <a:srgbClr val="2955A6"/>
                </a:solidFill>
              </a:defRPr>
            </a:lvl2pPr>
            <a:lvl3pPr>
              <a:defRPr sz="1800">
                <a:solidFill>
                  <a:srgbClr val="2955A6"/>
                </a:solidFill>
              </a:defRPr>
            </a:lvl3pPr>
            <a:lvl4pPr>
              <a:defRPr sz="1600">
                <a:solidFill>
                  <a:srgbClr val="2955A6"/>
                </a:solidFill>
              </a:defRPr>
            </a:lvl4pPr>
            <a:lvl5pPr>
              <a:defRPr sz="1600">
                <a:solidFill>
                  <a:srgbClr val="2955A6"/>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84222783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pic>
        <p:nvPicPr>
          <p:cNvPr id="3" name="Picture 2"/>
          <p:cNvPicPr>
            <a:picLocks noChangeAspect="1"/>
          </p:cNvPicPr>
          <p:nvPr/>
        </p:nvPicPr>
        <p:blipFill>
          <a:blip r:embed="rId2"/>
          <a:stretch>
            <a:fillRect/>
          </a:stretch>
        </p:blipFill>
        <p:spPr>
          <a:xfrm>
            <a:off x="450390" y="1500695"/>
            <a:ext cx="8236410" cy="12193"/>
          </a:xfrm>
          <a:prstGeom prst="rect">
            <a:avLst/>
          </a:prstGeom>
        </p:spPr>
      </p:pic>
    </p:spTree>
    <p:extLst>
      <p:ext uri="{BB962C8B-B14F-4D97-AF65-F5344CB8AC3E}">
        <p14:creationId xmlns:p14="http://schemas.microsoft.com/office/powerpoint/2010/main" val="216900564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w bkgroun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062924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Total Blank">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353826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hyperlink" Target="https://creativecommons.org/licenses/by/4.0/" TargetMode="Externa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image" Target="../media/image4.png"/><Relationship Id="rId5" Type="http://schemas.openxmlformats.org/officeDocument/2006/relationships/slideLayout" Target="../slideLayouts/slideLayout17.xml"/><Relationship Id="rId10" Type="http://schemas.openxmlformats.org/officeDocument/2006/relationships/theme" Target="../theme/theme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Tree>
    <p:extLst>
      <p:ext uri="{BB962C8B-B14F-4D97-AF65-F5344CB8AC3E}">
        <p14:creationId xmlns:p14="http://schemas.microsoft.com/office/powerpoint/2010/main" val="3747397086"/>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hf sldNum="0" hdr="0" ftr="0" dt="0"/>
  <p:txStyles>
    <p:titleStyle>
      <a:lvl1pPr algn="ctr" defTabSz="914400" rtl="0" eaLnBrk="1" latinLnBrk="0" hangingPunct="1">
        <a:spcBef>
          <a:spcPct val="0"/>
        </a:spcBef>
        <a:buNone/>
        <a:defRPr sz="4000" kern="1200">
          <a:solidFill>
            <a:srgbClr val="2955A6"/>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title="Page Number"/>
          <p:cNvSpPr>
            <a:spLocks noGrp="1"/>
          </p:cNvSpPr>
          <p:nvPr>
            <p:ph type="sldNum" sz="quarter" idx="4"/>
          </p:nvPr>
        </p:nvSpPr>
        <p:spPr>
          <a:xfrm>
            <a:off x="8019661" y="6329898"/>
            <a:ext cx="49568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026FE3C-7E70-4420-AA12-392E0D4EE99D}" type="slidenum">
              <a:rPr lang="en-US" smtClean="0"/>
              <a:t>‹#›</a:t>
            </a:fld>
            <a:endParaRPr lang="en-US" dirty="0"/>
          </a:p>
        </p:txBody>
      </p:sp>
      <p:sp>
        <p:nvSpPr>
          <p:cNvPr id="7" name="Title Placeholder 6"/>
          <p:cNvSpPr>
            <a:spLocks noGrp="1"/>
          </p:cNvSpPr>
          <p:nvPr>
            <p:ph type="title"/>
          </p:nvPr>
        </p:nvSpPr>
        <p:spPr>
          <a:xfrm>
            <a:off x="628650" y="457200"/>
            <a:ext cx="5685995" cy="1101133"/>
          </a:xfrm>
          <a:prstGeom prst="rect">
            <a:avLst/>
          </a:prstGeom>
        </p:spPr>
        <p:txBody>
          <a:bodyPr vert="horz" lIns="91440" tIns="45720" rIns="91440" bIns="45720" rtlCol="0" anchor="ctr">
            <a:normAutofit/>
          </a:bodyPr>
          <a:lstStyle/>
          <a:p>
            <a:r>
              <a:rPr lang="en-US" smtClean="0"/>
              <a:t>Click to edit Master title style</a:t>
            </a:r>
            <a:endParaRPr lang="en-US" dirty="0"/>
          </a:p>
        </p:txBody>
      </p:sp>
      <p:pic>
        <p:nvPicPr>
          <p:cNvPr id="12" name="Picture 11" title="Creative Commons Logo"/>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28650" y="6463019"/>
            <a:ext cx="720197" cy="295275"/>
          </a:xfrm>
          <a:prstGeom prst="rect">
            <a:avLst/>
          </a:prstGeom>
        </p:spPr>
      </p:pic>
      <p:sp>
        <p:nvSpPr>
          <p:cNvPr id="4" name="Text Placeholder 3"/>
          <p:cNvSpPr>
            <a:spLocks noGrp="1"/>
          </p:cNvSpPr>
          <p:nvPr>
            <p:ph type="body" idx="1"/>
          </p:nvPr>
        </p:nvSpPr>
        <p:spPr>
          <a:xfrm>
            <a:off x="628650" y="1825625"/>
            <a:ext cx="7886700" cy="4482632"/>
          </a:xfrm>
          <a:prstGeom prst="rect">
            <a:avLst/>
          </a:prstGeom>
        </p:spPr>
        <p:txBody>
          <a:bodyPr vert="horz" lIns="91440" tIns="45720" rIns="91440" bIns="45720" rtlCol="0">
            <a:normAutofit/>
          </a:bodyPr>
          <a:lstStyle/>
          <a:p>
            <a:pPr marL="171450" marR="0" lvl="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a:pPr>
            <a:r>
              <a:rPr lang="en-US" dirty="0" smtClean="0"/>
              <a:t>Click to edit M</a:t>
            </a:r>
          </a:p>
          <a:p>
            <a:pPr lvl="0"/>
            <a:r>
              <a:rPr lang="en-US" dirty="0" smtClean="0"/>
              <a:t>aster text styles</a:t>
            </a:r>
          </a:p>
          <a:p>
            <a:pPr lvl="1"/>
            <a:r>
              <a:rPr lang="en-US" dirty="0" smtClean="0"/>
              <a:t>Second </a:t>
            </a:r>
            <a:r>
              <a:rPr lang="en-US" dirty="0" err="1" smtClean="0"/>
              <a:t>levelThird</a:t>
            </a:r>
            <a:r>
              <a:rPr lang="en-US" dirty="0" smtClean="0"/>
              <a:t> level</a:t>
            </a:r>
          </a:p>
          <a:p>
            <a:pPr lvl="3"/>
            <a:r>
              <a:rPr lang="en-US" dirty="0" smtClean="0"/>
              <a:t>Fourth level</a:t>
            </a:r>
          </a:p>
          <a:p>
            <a:pPr lvl="4"/>
            <a:r>
              <a:rPr lang="en-US" dirty="0" smtClean="0"/>
              <a:t>Fifth level</a:t>
            </a:r>
            <a:endParaRPr lang="en-US" dirty="0"/>
          </a:p>
        </p:txBody>
      </p:sp>
      <p:sp>
        <p:nvSpPr>
          <p:cNvPr id="13" name="Rectangle 2"/>
          <p:cNvSpPr>
            <a:spLocks noChangeArrowheads="1"/>
          </p:cNvSpPr>
          <p:nvPr/>
        </p:nvSpPr>
        <p:spPr bwMode="auto">
          <a:xfrm>
            <a:off x="1" y="90100"/>
            <a:ext cx="138564"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68580" tIns="34290" rIns="68580" bIns="34290" numCol="1" anchor="ctr" anchorCtr="0" compatLnSpc="1">
            <a:prstTxWarp prst="textNoShape">
              <a:avLst/>
            </a:prstTxWarp>
            <a:spAutoFit/>
          </a:bodyPr>
          <a:lstStyle/>
          <a:p>
            <a:endParaRPr lang="en-US" sz="1350"/>
          </a:p>
        </p:txBody>
      </p:sp>
      <p:sp>
        <p:nvSpPr>
          <p:cNvPr id="15" name="Rectangle 3"/>
          <p:cNvSpPr>
            <a:spLocks noChangeArrowheads="1"/>
          </p:cNvSpPr>
          <p:nvPr/>
        </p:nvSpPr>
        <p:spPr bwMode="auto">
          <a:xfrm rot="10800000" flipV="1">
            <a:off x="1397918" y="6564397"/>
            <a:ext cx="4147458" cy="1500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68580" tIns="34290" rIns="68580" bIns="34290" numCol="1" anchor="ctr" anchorCtr="0" compatLnSpc="1">
            <a:prstTxWarp prst="textNoShape">
              <a:avLst/>
            </a:prstTxWarp>
            <a:spAutoFit/>
          </a:bodyPr>
          <a:lstStyle>
            <a:lvl1pPr eaLnBrk="0" fontAlgn="base" hangingPunct="0">
              <a:spcBef>
                <a:spcPct val="0"/>
              </a:spcBef>
              <a:spcAft>
                <a:spcPct val="0"/>
              </a:spcAft>
              <a:tabLst>
                <a:tab pos="2971800" algn="ctr"/>
                <a:tab pos="5943600" algn="r"/>
              </a:tabLst>
              <a:defRPr>
                <a:solidFill>
                  <a:schemeClr val="tx1"/>
                </a:solidFill>
                <a:latin typeface="Arial" panose="020B0604020202020204" pitchFamily="34" charset="0"/>
              </a:defRPr>
            </a:lvl1pPr>
            <a:lvl2pPr eaLnBrk="0" fontAlgn="base" hangingPunct="0">
              <a:spcBef>
                <a:spcPct val="0"/>
              </a:spcBef>
              <a:spcAft>
                <a:spcPct val="0"/>
              </a:spcAft>
              <a:tabLst>
                <a:tab pos="2971800" algn="ctr"/>
                <a:tab pos="5943600" algn="r"/>
              </a:tabLst>
              <a:defRPr>
                <a:solidFill>
                  <a:schemeClr val="tx1"/>
                </a:solidFill>
                <a:latin typeface="Arial" panose="020B0604020202020204" pitchFamily="34" charset="0"/>
              </a:defRPr>
            </a:lvl2pPr>
            <a:lvl3pPr eaLnBrk="0" fontAlgn="base" hangingPunct="0">
              <a:spcBef>
                <a:spcPct val="0"/>
              </a:spcBef>
              <a:spcAft>
                <a:spcPct val="0"/>
              </a:spcAft>
              <a:tabLst>
                <a:tab pos="2971800" algn="ctr"/>
                <a:tab pos="5943600" algn="r"/>
              </a:tabLst>
              <a:defRPr>
                <a:solidFill>
                  <a:schemeClr val="tx1"/>
                </a:solidFill>
                <a:latin typeface="Arial" panose="020B0604020202020204" pitchFamily="34" charset="0"/>
              </a:defRPr>
            </a:lvl3pPr>
            <a:lvl4pPr eaLnBrk="0" fontAlgn="base" hangingPunct="0">
              <a:spcBef>
                <a:spcPct val="0"/>
              </a:spcBef>
              <a:spcAft>
                <a:spcPct val="0"/>
              </a:spcAft>
              <a:tabLst>
                <a:tab pos="2971800" algn="ctr"/>
                <a:tab pos="5943600" algn="r"/>
              </a:tabLst>
              <a:defRPr>
                <a:solidFill>
                  <a:schemeClr val="tx1"/>
                </a:solidFill>
                <a:latin typeface="Arial" panose="020B0604020202020204" pitchFamily="34" charset="0"/>
              </a:defRPr>
            </a:lvl4pPr>
            <a:lvl5pPr eaLnBrk="0" fontAlgn="base" hangingPunct="0">
              <a:spcBef>
                <a:spcPct val="0"/>
              </a:spcBef>
              <a:spcAft>
                <a:spcPct val="0"/>
              </a:spcAft>
              <a:tabLst>
                <a:tab pos="2971800" algn="ctr"/>
                <a:tab pos="5943600" algn="r"/>
              </a:tabLst>
              <a:defRPr>
                <a:solidFill>
                  <a:schemeClr val="tx1"/>
                </a:solidFill>
                <a:latin typeface="Arial" panose="020B0604020202020204" pitchFamily="34" charset="0"/>
              </a:defRPr>
            </a:lvl5pPr>
            <a:lvl6pPr eaLnBrk="0" fontAlgn="base" hangingPunct="0">
              <a:spcBef>
                <a:spcPct val="0"/>
              </a:spcBef>
              <a:spcAft>
                <a:spcPct val="0"/>
              </a:spcAft>
              <a:tabLst>
                <a:tab pos="2971800" algn="ctr"/>
                <a:tab pos="5943600" algn="r"/>
              </a:tabLst>
              <a:defRPr>
                <a:solidFill>
                  <a:schemeClr val="tx1"/>
                </a:solidFill>
                <a:latin typeface="Arial" panose="020B0604020202020204" pitchFamily="34" charset="0"/>
              </a:defRPr>
            </a:lvl6pPr>
            <a:lvl7pPr eaLnBrk="0" fontAlgn="base" hangingPunct="0">
              <a:spcBef>
                <a:spcPct val="0"/>
              </a:spcBef>
              <a:spcAft>
                <a:spcPct val="0"/>
              </a:spcAft>
              <a:tabLst>
                <a:tab pos="2971800" algn="ctr"/>
                <a:tab pos="5943600" algn="r"/>
              </a:tabLst>
              <a:defRPr>
                <a:solidFill>
                  <a:schemeClr val="tx1"/>
                </a:solidFill>
                <a:latin typeface="Arial" panose="020B0604020202020204" pitchFamily="34" charset="0"/>
              </a:defRPr>
            </a:lvl7pPr>
            <a:lvl8pPr eaLnBrk="0" fontAlgn="base" hangingPunct="0">
              <a:spcBef>
                <a:spcPct val="0"/>
              </a:spcBef>
              <a:spcAft>
                <a:spcPct val="0"/>
              </a:spcAft>
              <a:tabLst>
                <a:tab pos="2971800" algn="ctr"/>
                <a:tab pos="5943600" algn="r"/>
              </a:tabLst>
              <a:defRPr>
                <a:solidFill>
                  <a:schemeClr val="tx1"/>
                </a:solidFill>
                <a:latin typeface="Arial" panose="020B0604020202020204" pitchFamily="34" charset="0"/>
              </a:defRPr>
            </a:lvl8pPr>
            <a:lvl9pPr eaLnBrk="0" fontAlgn="base" hangingPunct="0">
              <a:spcBef>
                <a:spcPct val="0"/>
              </a:spcBef>
              <a:spcAft>
                <a:spcPct val="0"/>
              </a:spcAft>
              <a:tabLst>
                <a:tab pos="2971800" algn="ctr"/>
                <a:tab pos="5943600" algn="r"/>
              </a:tabLst>
              <a:defRPr>
                <a:solidFill>
                  <a:schemeClr val="tx1"/>
                </a:solidFill>
                <a:latin typeface="Arial" panose="020B0604020202020204" pitchFamily="34" charset="0"/>
              </a:defRPr>
            </a:lvl9pPr>
          </a:lstStyle>
          <a:p>
            <a:pPr marL="0" marR="0" lvl="0" indent="0" algn="l" defTabSz="685800" rtl="0" eaLnBrk="0" fontAlgn="base" latinLnBrk="0" hangingPunct="0">
              <a:lnSpc>
                <a:spcPct val="100000"/>
              </a:lnSpc>
              <a:spcBef>
                <a:spcPct val="0"/>
              </a:spcBef>
              <a:spcAft>
                <a:spcPct val="0"/>
              </a:spcAft>
              <a:buClrTx/>
              <a:buSzTx/>
              <a:buFontTx/>
              <a:buNone/>
              <a:tabLst>
                <a:tab pos="2228850" algn="ctr"/>
                <a:tab pos="4457700" algn="r"/>
              </a:tabLst>
            </a:pPr>
            <a:r>
              <a:rPr kumimoji="0" lang="en-US" altLang="en-US" sz="525"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 This document is licensed with a </a:t>
            </a:r>
            <a:r>
              <a:rPr kumimoji="0" lang="en-US" altLang="en-US" sz="525"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hlinkClick r:id="rId12"/>
              </a:rPr>
              <a:t>Creative Commons Attribution 4.0 International License</a:t>
            </a:r>
            <a:r>
              <a:rPr kumimoji="0" lang="en-US" altLang="en-US" sz="525" b="0" i="0" u="none" strike="noStrike" cap="none" normalizeH="0" baseline="0" dirty="0" smtClean="0">
                <a:ln>
                  <a:noFill/>
                </a:ln>
                <a:solidFill>
                  <a:srgbClr val="0070C0"/>
                </a:solidFill>
                <a:effectLst/>
                <a:latin typeface="Calibri" panose="020F0502020204030204" pitchFamily="34" charset="0"/>
                <a:ea typeface="Times New Roman" panose="02020603050405020304" pitchFamily="18" charset="0"/>
                <a:cs typeface="Times New Roman" panose="02020603050405020304" pitchFamily="18" charset="0"/>
              </a:rPr>
              <a:t>   </a:t>
            </a:r>
            <a:r>
              <a:rPr kumimoji="0" lang="en-US" altLang="en-US" sz="525" b="0" i="0" u="none" strike="noStrike" cap="none" normalizeH="0" baseline="0" dirty="0" smtClean="0">
                <a:ln>
                  <a:noFill/>
                </a:ln>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rPr>
              <a:t>©2017</a:t>
            </a:r>
            <a:endParaRPr kumimoji="0" lang="en-US" altLang="en-US" sz="1350" b="1"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27883463"/>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marR="0" indent="-171450" algn="l" defTabSz="685800" rtl="0" eaLnBrk="1" fontAlgn="auto" latinLnBrk="0" hangingPunct="1">
        <a:lnSpc>
          <a:spcPct val="90000"/>
        </a:lnSpc>
        <a:spcBef>
          <a:spcPts val="750"/>
        </a:spcBef>
        <a:spcAft>
          <a:spcPts val="0"/>
        </a:spcAft>
        <a:buClrTx/>
        <a:buSzTx/>
        <a:buFont typeface="Arial" panose="020B0604020202020204" pitchFamily="34" charset="0"/>
        <a:buChar char="•"/>
        <a:tabLst/>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5.emf"/></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6.emf"/></Relationships>
</file>

<file path=ppt/slides/_rels/slide20.xml.rels><?xml version="1.0" encoding="UTF-8" standalone="yes"?>
<Relationships xmlns="http://schemas.openxmlformats.org/package/2006/relationships"><Relationship Id="rId3" Type="http://schemas.openxmlformats.org/officeDocument/2006/relationships/customXml" Target="../ink/ink20.xml"/><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24.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customXml" Target="../ink/ink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3300" dirty="0" smtClean="0"/>
              <a:t/>
            </a:r>
            <a:br>
              <a:rPr lang="en-US" sz="3300" dirty="0" smtClean="0"/>
            </a:br>
            <a:r>
              <a:rPr lang="en-US" sz="3300" dirty="0"/>
              <a:t/>
            </a:r>
            <a:br>
              <a:rPr lang="en-US" sz="3300" dirty="0"/>
            </a:br>
            <a:r>
              <a:rPr lang="en-US" sz="3300" dirty="0" smtClean="0"/>
              <a:t>Machine Learning for Cyber</a:t>
            </a:r>
            <a:endParaRPr lang="en-US" dirty="0"/>
          </a:p>
        </p:txBody>
      </p:sp>
      <p:sp>
        <p:nvSpPr>
          <p:cNvPr id="3" name="Subtitle 2"/>
          <p:cNvSpPr>
            <a:spLocks noGrp="1"/>
          </p:cNvSpPr>
          <p:nvPr>
            <p:ph type="body" sz="quarter" idx="13"/>
          </p:nvPr>
        </p:nvSpPr>
        <p:spPr/>
        <p:txBody>
          <a:bodyPr>
            <a:noAutofit/>
          </a:bodyPr>
          <a:lstStyle/>
          <a:p>
            <a:pPr algn="l"/>
            <a:r>
              <a:rPr lang="en-US" sz="2000" b="1" dirty="0" smtClean="0">
                <a:solidFill>
                  <a:schemeClr val="accent5">
                    <a:lumMod val="75000"/>
                  </a:schemeClr>
                </a:solidFill>
              </a:rPr>
              <a:t>Unit : Topics</a:t>
            </a:r>
            <a:endParaRPr lang="en-US" sz="2000" b="1" dirty="0">
              <a:solidFill>
                <a:schemeClr val="accent5">
                  <a:lumMod val="75000"/>
                </a:schemeClr>
              </a:solidFill>
            </a:endParaRPr>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4221000" y="4957920"/>
              <a:ext cx="2702880" cy="952560"/>
            </p14:xfrm>
          </p:contentPart>
        </mc:Choice>
        <mc:Fallback xmlns="">
          <p:pic>
            <p:nvPicPr>
              <p:cNvPr id="4" name="Ink 3"/>
              <p:cNvPicPr/>
              <p:nvPr/>
            </p:nvPicPr>
            <p:blipFill>
              <a:blip r:embed="rId4"/>
              <a:stretch>
                <a:fillRect/>
              </a:stretch>
            </p:blipFill>
            <p:spPr>
              <a:xfrm>
                <a:off x="4211280" y="4947480"/>
                <a:ext cx="2717280" cy="969840"/>
              </a:xfrm>
              <a:prstGeom prst="rect">
                <a:avLst/>
              </a:prstGeom>
            </p:spPr>
          </p:pic>
        </mc:Fallback>
      </mc:AlternateContent>
    </p:spTree>
    <p:extLst>
      <p:ext uri="{BB962C8B-B14F-4D97-AF65-F5344CB8AC3E}">
        <p14:creationId xmlns:p14="http://schemas.microsoft.com/office/powerpoint/2010/main" val="27043453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217880" y="1075680"/>
              <a:ext cx="7710120" cy="4851000"/>
            </p14:xfrm>
          </p:contentPart>
        </mc:Choice>
        <mc:Fallback xmlns="">
          <p:pic>
            <p:nvPicPr>
              <p:cNvPr id="4" name="Ink 3"/>
              <p:cNvPicPr/>
              <p:nvPr/>
            </p:nvPicPr>
            <p:blipFill>
              <a:blip r:embed="rId3"/>
              <a:stretch>
                <a:fillRect/>
              </a:stretch>
            </p:blipFill>
            <p:spPr>
              <a:xfrm>
                <a:off x="1207080" y="1067400"/>
                <a:ext cx="7730640" cy="4872600"/>
              </a:xfrm>
              <a:prstGeom prst="rect">
                <a:avLst/>
              </a:prstGeom>
            </p:spPr>
          </p:pic>
        </mc:Fallback>
      </mc:AlternateContent>
    </p:spTree>
    <p:extLst>
      <p:ext uri="{BB962C8B-B14F-4D97-AF65-F5344CB8AC3E}">
        <p14:creationId xmlns:p14="http://schemas.microsoft.com/office/powerpoint/2010/main" val="15856262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931320" y="507960"/>
              <a:ext cx="6838200" cy="5110200"/>
            </p14:xfrm>
          </p:contentPart>
        </mc:Choice>
        <mc:Fallback xmlns="">
          <p:pic>
            <p:nvPicPr>
              <p:cNvPr id="4" name="Ink 3"/>
              <p:cNvPicPr/>
              <p:nvPr/>
            </p:nvPicPr>
            <p:blipFill>
              <a:blip r:embed="rId3"/>
              <a:stretch>
                <a:fillRect/>
              </a:stretch>
            </p:blipFill>
            <p:spPr>
              <a:xfrm>
                <a:off x="921240" y="498960"/>
                <a:ext cx="6856920" cy="5125320"/>
              </a:xfrm>
              <a:prstGeom prst="rect">
                <a:avLst/>
              </a:prstGeom>
            </p:spPr>
          </p:pic>
        </mc:Fallback>
      </mc:AlternateContent>
    </p:spTree>
    <p:extLst>
      <p:ext uri="{BB962C8B-B14F-4D97-AF65-F5344CB8AC3E}">
        <p14:creationId xmlns:p14="http://schemas.microsoft.com/office/powerpoint/2010/main" val="159014225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475280" y="977040"/>
              <a:ext cx="7487280" cy="5048280"/>
            </p14:xfrm>
          </p:contentPart>
        </mc:Choice>
        <mc:Fallback xmlns="">
          <p:pic>
            <p:nvPicPr>
              <p:cNvPr id="4" name="Ink 3"/>
              <p:cNvPicPr/>
              <p:nvPr/>
            </p:nvPicPr>
            <p:blipFill>
              <a:blip r:embed="rId3"/>
              <a:stretch>
                <a:fillRect/>
              </a:stretch>
            </p:blipFill>
            <p:spPr>
              <a:xfrm>
                <a:off x="1463760" y="965880"/>
                <a:ext cx="7510320" cy="5069880"/>
              </a:xfrm>
              <a:prstGeom prst="rect">
                <a:avLst/>
              </a:prstGeom>
            </p:spPr>
          </p:pic>
        </mc:Fallback>
      </mc:AlternateContent>
    </p:spTree>
    <p:extLst>
      <p:ext uri="{BB962C8B-B14F-4D97-AF65-F5344CB8AC3E}">
        <p14:creationId xmlns:p14="http://schemas.microsoft.com/office/powerpoint/2010/main" val="37307011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586800" y="184320"/>
              <a:ext cx="8393400" cy="6606360"/>
            </p14:xfrm>
          </p:contentPart>
        </mc:Choice>
        <mc:Fallback xmlns="">
          <p:pic>
            <p:nvPicPr>
              <p:cNvPr id="4" name="Ink 3"/>
              <p:cNvPicPr/>
              <p:nvPr/>
            </p:nvPicPr>
            <p:blipFill>
              <a:blip r:embed="rId3"/>
              <a:stretch>
                <a:fillRect/>
              </a:stretch>
            </p:blipFill>
            <p:spPr>
              <a:xfrm>
                <a:off x="576720" y="171000"/>
                <a:ext cx="8415720" cy="6626520"/>
              </a:xfrm>
              <a:prstGeom prst="rect">
                <a:avLst/>
              </a:prstGeom>
            </p:spPr>
          </p:pic>
        </mc:Fallback>
      </mc:AlternateContent>
    </p:spTree>
    <p:extLst>
      <p:ext uri="{BB962C8B-B14F-4D97-AF65-F5344CB8AC3E}">
        <p14:creationId xmlns:p14="http://schemas.microsoft.com/office/powerpoint/2010/main" val="37957741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749520" y="155160"/>
              <a:ext cx="7480800" cy="3388680"/>
            </p14:xfrm>
          </p:contentPart>
        </mc:Choice>
        <mc:Fallback xmlns="">
          <p:pic>
            <p:nvPicPr>
              <p:cNvPr id="4" name="Ink 3"/>
              <p:cNvPicPr/>
              <p:nvPr/>
            </p:nvPicPr>
            <p:blipFill>
              <a:blip r:embed="rId3"/>
              <a:stretch>
                <a:fillRect/>
              </a:stretch>
            </p:blipFill>
            <p:spPr>
              <a:xfrm>
                <a:off x="738720" y="142560"/>
                <a:ext cx="7499160" cy="3405240"/>
              </a:xfrm>
              <a:prstGeom prst="rect">
                <a:avLst/>
              </a:prstGeom>
            </p:spPr>
          </p:pic>
        </mc:Fallback>
      </mc:AlternateContent>
    </p:spTree>
    <p:extLst>
      <p:ext uri="{BB962C8B-B14F-4D97-AF65-F5344CB8AC3E}">
        <p14:creationId xmlns:p14="http://schemas.microsoft.com/office/powerpoint/2010/main" val="1703091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920520" y="495360"/>
              <a:ext cx="8148240" cy="5244480"/>
            </p14:xfrm>
          </p:contentPart>
        </mc:Choice>
        <mc:Fallback xmlns="">
          <p:pic>
            <p:nvPicPr>
              <p:cNvPr id="4" name="Ink 3"/>
              <p:cNvPicPr/>
              <p:nvPr/>
            </p:nvPicPr>
            <p:blipFill>
              <a:blip r:embed="rId3"/>
              <a:stretch>
                <a:fillRect/>
              </a:stretch>
            </p:blipFill>
            <p:spPr>
              <a:xfrm>
                <a:off x="916920" y="485280"/>
                <a:ext cx="8164440" cy="5265720"/>
              </a:xfrm>
              <a:prstGeom prst="rect">
                <a:avLst/>
              </a:prstGeom>
            </p:spPr>
          </p:pic>
        </mc:Fallback>
      </mc:AlternateContent>
    </p:spTree>
    <p:extLst>
      <p:ext uri="{BB962C8B-B14F-4D97-AF65-F5344CB8AC3E}">
        <p14:creationId xmlns:p14="http://schemas.microsoft.com/office/powerpoint/2010/main" val="222132938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905760" y="326160"/>
              <a:ext cx="8198280" cy="4579200"/>
            </p14:xfrm>
          </p:contentPart>
        </mc:Choice>
        <mc:Fallback xmlns="">
          <p:pic>
            <p:nvPicPr>
              <p:cNvPr id="4" name="Ink 3"/>
              <p:cNvPicPr/>
              <p:nvPr/>
            </p:nvPicPr>
            <p:blipFill>
              <a:blip r:embed="rId3"/>
              <a:stretch>
                <a:fillRect/>
              </a:stretch>
            </p:blipFill>
            <p:spPr>
              <a:xfrm>
                <a:off x="898920" y="315000"/>
                <a:ext cx="8215920" cy="4602240"/>
              </a:xfrm>
              <a:prstGeom prst="rect">
                <a:avLst/>
              </a:prstGeom>
            </p:spPr>
          </p:pic>
        </mc:Fallback>
      </mc:AlternateContent>
    </p:spTree>
    <p:extLst>
      <p:ext uri="{BB962C8B-B14F-4D97-AF65-F5344CB8AC3E}">
        <p14:creationId xmlns:p14="http://schemas.microsoft.com/office/powerpoint/2010/main" val="5102458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78120" y="185400"/>
              <a:ext cx="8421840" cy="4712040"/>
            </p14:xfrm>
          </p:contentPart>
        </mc:Choice>
        <mc:Fallback xmlns="">
          <p:pic>
            <p:nvPicPr>
              <p:cNvPr id="4" name="Ink 3"/>
              <p:cNvPicPr/>
              <p:nvPr/>
            </p:nvPicPr>
            <p:blipFill>
              <a:blip r:embed="rId3"/>
              <a:stretch>
                <a:fillRect/>
              </a:stretch>
            </p:blipFill>
            <p:spPr>
              <a:xfrm>
                <a:off x="68400" y="177120"/>
                <a:ext cx="8440920" cy="4727160"/>
              </a:xfrm>
              <a:prstGeom prst="rect">
                <a:avLst/>
              </a:prstGeom>
            </p:spPr>
          </p:pic>
        </mc:Fallback>
      </mc:AlternateContent>
    </p:spTree>
    <p:extLst>
      <p:ext uri="{BB962C8B-B14F-4D97-AF65-F5344CB8AC3E}">
        <p14:creationId xmlns:p14="http://schemas.microsoft.com/office/powerpoint/2010/main" val="1684418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7560" y="243720"/>
              <a:ext cx="9470880" cy="6132240"/>
            </p14:xfrm>
          </p:contentPart>
        </mc:Choice>
        <mc:Fallback xmlns="">
          <p:pic>
            <p:nvPicPr>
              <p:cNvPr id="4" name="Ink 3"/>
              <p:cNvPicPr/>
              <p:nvPr/>
            </p:nvPicPr>
            <p:blipFill>
              <a:blip r:embed="rId3"/>
              <a:stretch>
                <a:fillRect/>
              </a:stretch>
            </p:blipFill>
            <p:spPr>
              <a:xfrm>
                <a:off x="0" y="235440"/>
                <a:ext cx="9483480" cy="6153120"/>
              </a:xfrm>
              <a:prstGeom prst="rect">
                <a:avLst/>
              </a:prstGeom>
            </p:spPr>
          </p:pic>
        </mc:Fallback>
      </mc:AlternateContent>
    </p:spTree>
    <p:extLst>
      <p:ext uri="{BB962C8B-B14F-4D97-AF65-F5344CB8AC3E}">
        <p14:creationId xmlns:p14="http://schemas.microsoft.com/office/powerpoint/2010/main" val="322005793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499400" y="1084680"/>
              <a:ext cx="7267680" cy="2457000"/>
            </p14:xfrm>
          </p:contentPart>
        </mc:Choice>
        <mc:Fallback xmlns="">
          <p:pic>
            <p:nvPicPr>
              <p:cNvPr id="4" name="Ink 3"/>
              <p:cNvPicPr/>
              <p:nvPr/>
            </p:nvPicPr>
            <p:blipFill>
              <a:blip r:embed="rId3"/>
              <a:stretch>
                <a:fillRect/>
              </a:stretch>
            </p:blipFill>
            <p:spPr>
              <a:xfrm>
                <a:off x="1491480" y="1075320"/>
                <a:ext cx="7278120" cy="2469600"/>
              </a:xfrm>
              <a:prstGeom prst="rect">
                <a:avLst/>
              </a:prstGeom>
            </p:spPr>
          </p:pic>
        </mc:Fallback>
      </mc:AlternateContent>
    </p:spTree>
    <p:extLst>
      <p:ext uri="{BB962C8B-B14F-4D97-AF65-F5344CB8AC3E}">
        <p14:creationId xmlns:p14="http://schemas.microsoft.com/office/powerpoint/2010/main" val="35926548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Outcomes</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Upon completion of this unit</a:t>
            </a:r>
            <a:r>
              <a:rPr lang="en-US" dirty="0"/>
              <a:t>:</a:t>
            </a:r>
            <a:endParaRPr lang="en-US" dirty="0" smtClean="0"/>
          </a:p>
          <a:p>
            <a:r>
              <a:rPr lang="en-US" dirty="0" smtClean="0"/>
              <a:t>Students </a:t>
            </a:r>
            <a:r>
              <a:rPr lang="en-US" dirty="0"/>
              <a:t>will be able </a:t>
            </a:r>
            <a:r>
              <a:rPr lang="en-US" dirty="0" smtClean="0"/>
              <a:t>to learn about machine learning for </a:t>
            </a:r>
            <a:r>
              <a:rPr lang="en-US" dirty="0" err="1" smtClean="0"/>
              <a:t>cyer</a:t>
            </a:r>
            <a:r>
              <a:rPr lang="en-US" dirty="0" smtClean="0"/>
              <a:t> security.</a:t>
            </a:r>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762120" y="335160"/>
              <a:ext cx="8195040" cy="5595840"/>
            </p14:xfrm>
          </p:contentPart>
        </mc:Choice>
        <mc:Fallback xmlns="">
          <p:pic>
            <p:nvPicPr>
              <p:cNvPr id="4" name="Ink 3"/>
              <p:cNvPicPr/>
              <p:nvPr/>
            </p:nvPicPr>
            <p:blipFill>
              <a:blip r:embed="rId4"/>
              <a:stretch>
                <a:fillRect/>
              </a:stretch>
            </p:blipFill>
            <p:spPr>
              <a:xfrm>
                <a:off x="752760" y="323640"/>
                <a:ext cx="8214120" cy="5617800"/>
              </a:xfrm>
              <a:prstGeom prst="rect">
                <a:avLst/>
              </a:prstGeom>
            </p:spPr>
          </p:pic>
        </mc:Fallback>
      </mc:AlternateContent>
    </p:spTree>
    <p:extLst>
      <p:ext uri="{BB962C8B-B14F-4D97-AF65-F5344CB8AC3E}">
        <p14:creationId xmlns:p14="http://schemas.microsoft.com/office/powerpoint/2010/main" val="287608947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pPr lvl="1"/>
            <a:endParaRPr lang="en-US" altLang="zh-CN" sz="2100" dirty="0"/>
          </a:p>
        </p:txBody>
      </p:sp>
      <mc:AlternateContent xmlns:mc="http://schemas.openxmlformats.org/markup-compatibility/2006" xmlns:p14="http://schemas.microsoft.com/office/powerpoint/2010/main">
        <mc:Choice Requires="p14">
          <p:contentPart p14:bwMode="auto" r:id="rId3">
            <p14:nvContentPartPr>
              <p14:cNvPr id="4" name="Ink 3"/>
              <p14:cNvContentPartPr/>
              <p14:nvPr/>
            </p14:nvContentPartPr>
            <p14:xfrm>
              <a:off x="1285920" y="1828080"/>
              <a:ext cx="7259040" cy="3782520"/>
            </p14:xfrm>
          </p:contentPart>
        </mc:Choice>
        <mc:Fallback xmlns="">
          <p:pic>
            <p:nvPicPr>
              <p:cNvPr id="4" name="Ink 3"/>
              <p:cNvPicPr/>
              <p:nvPr/>
            </p:nvPicPr>
            <p:blipFill>
              <a:blip r:embed="rId4"/>
              <a:stretch>
                <a:fillRect/>
              </a:stretch>
            </p:blipFill>
            <p:spPr>
              <a:xfrm>
                <a:off x="1274040" y="1819440"/>
                <a:ext cx="7277040" cy="3804120"/>
              </a:xfrm>
              <a:prstGeom prst="rect">
                <a:avLst/>
              </a:prstGeom>
            </p:spPr>
          </p:pic>
        </mc:Fallback>
      </mc:AlternateContent>
    </p:spTree>
    <p:extLst>
      <p:ext uri="{BB962C8B-B14F-4D97-AF65-F5344CB8AC3E}">
        <p14:creationId xmlns:p14="http://schemas.microsoft.com/office/powerpoint/2010/main" val="120845040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23589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161000" y="561240"/>
              <a:ext cx="7723440" cy="4279320"/>
            </p14:xfrm>
          </p:contentPart>
        </mc:Choice>
        <mc:Fallback xmlns="">
          <p:pic>
            <p:nvPicPr>
              <p:cNvPr id="4" name="Ink 3"/>
              <p:cNvPicPr/>
              <p:nvPr/>
            </p:nvPicPr>
            <p:blipFill>
              <a:blip r:embed="rId3"/>
              <a:stretch>
                <a:fillRect/>
              </a:stretch>
            </p:blipFill>
            <p:spPr>
              <a:xfrm>
                <a:off x="1149840" y="547920"/>
                <a:ext cx="7746120" cy="4305240"/>
              </a:xfrm>
              <a:prstGeom prst="rect">
                <a:avLst/>
              </a:prstGeom>
            </p:spPr>
          </p:pic>
        </mc:Fallback>
      </mc:AlternateContent>
    </p:spTree>
    <p:extLst>
      <p:ext uri="{BB962C8B-B14F-4D97-AF65-F5344CB8AC3E}">
        <p14:creationId xmlns:p14="http://schemas.microsoft.com/office/powerpoint/2010/main" val="15658763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069200" y="888120"/>
              <a:ext cx="7704360" cy="4643640"/>
            </p14:xfrm>
          </p:contentPart>
        </mc:Choice>
        <mc:Fallback xmlns="">
          <p:pic>
            <p:nvPicPr>
              <p:cNvPr id="4" name="Ink 3"/>
              <p:cNvPicPr/>
              <p:nvPr/>
            </p:nvPicPr>
            <p:blipFill>
              <a:blip r:embed="rId3"/>
              <a:stretch>
                <a:fillRect/>
              </a:stretch>
            </p:blipFill>
            <p:spPr>
              <a:xfrm>
                <a:off x="1063080" y="879480"/>
                <a:ext cx="7716960" cy="4657320"/>
              </a:xfrm>
              <a:prstGeom prst="rect">
                <a:avLst/>
              </a:prstGeom>
            </p:spPr>
          </p:pic>
        </mc:Fallback>
      </mc:AlternateContent>
    </p:spTree>
    <p:extLst>
      <p:ext uri="{BB962C8B-B14F-4D97-AF65-F5344CB8AC3E}">
        <p14:creationId xmlns:p14="http://schemas.microsoft.com/office/powerpoint/2010/main" val="40681991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396000" y="484560"/>
              <a:ext cx="6763680" cy="4241880"/>
            </p14:xfrm>
          </p:contentPart>
        </mc:Choice>
        <mc:Fallback xmlns="">
          <p:pic>
            <p:nvPicPr>
              <p:cNvPr id="4" name="Ink 3"/>
              <p:cNvPicPr/>
              <p:nvPr/>
            </p:nvPicPr>
            <p:blipFill>
              <a:blip r:embed="rId3"/>
              <a:stretch>
                <a:fillRect/>
              </a:stretch>
            </p:blipFill>
            <p:spPr>
              <a:xfrm>
                <a:off x="384120" y="475920"/>
                <a:ext cx="6788520" cy="4263120"/>
              </a:xfrm>
              <a:prstGeom prst="rect">
                <a:avLst/>
              </a:prstGeom>
            </p:spPr>
          </p:pic>
        </mc:Fallback>
      </mc:AlternateContent>
    </p:spTree>
    <p:extLst>
      <p:ext uri="{BB962C8B-B14F-4D97-AF65-F5344CB8AC3E}">
        <p14:creationId xmlns:p14="http://schemas.microsoft.com/office/powerpoint/2010/main" val="34110200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300240" y="232560"/>
              <a:ext cx="8779680" cy="5411160"/>
            </p14:xfrm>
          </p:contentPart>
        </mc:Choice>
        <mc:Fallback xmlns="">
          <p:pic>
            <p:nvPicPr>
              <p:cNvPr id="4" name="Ink 3"/>
              <p:cNvPicPr/>
              <p:nvPr/>
            </p:nvPicPr>
            <p:blipFill>
              <a:blip r:embed="rId3"/>
              <a:stretch>
                <a:fillRect/>
              </a:stretch>
            </p:blipFill>
            <p:spPr>
              <a:xfrm>
                <a:off x="291960" y="221040"/>
                <a:ext cx="8799480" cy="5431320"/>
              </a:xfrm>
              <a:prstGeom prst="rect">
                <a:avLst/>
              </a:prstGeom>
            </p:spPr>
          </p:pic>
        </mc:Fallback>
      </mc:AlternateContent>
    </p:spTree>
    <p:extLst>
      <p:ext uri="{BB962C8B-B14F-4D97-AF65-F5344CB8AC3E}">
        <p14:creationId xmlns:p14="http://schemas.microsoft.com/office/powerpoint/2010/main" val="34853983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815400" y="279000"/>
              <a:ext cx="8072640" cy="4705920"/>
            </p14:xfrm>
          </p:contentPart>
        </mc:Choice>
        <mc:Fallback xmlns="">
          <p:pic>
            <p:nvPicPr>
              <p:cNvPr id="4" name="Ink 3"/>
              <p:cNvPicPr/>
              <p:nvPr/>
            </p:nvPicPr>
            <p:blipFill>
              <a:blip r:embed="rId3"/>
              <a:stretch>
                <a:fillRect/>
              </a:stretch>
            </p:blipFill>
            <p:spPr>
              <a:xfrm>
                <a:off x="803880" y="267120"/>
                <a:ext cx="8095680" cy="4723200"/>
              </a:xfrm>
              <a:prstGeom prst="rect">
                <a:avLst/>
              </a:prstGeom>
            </p:spPr>
          </p:pic>
        </mc:Fallback>
      </mc:AlternateContent>
    </p:spTree>
    <p:extLst>
      <p:ext uri="{BB962C8B-B14F-4D97-AF65-F5344CB8AC3E}">
        <p14:creationId xmlns:p14="http://schemas.microsoft.com/office/powerpoint/2010/main" val="11580322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189440" y="262080"/>
              <a:ext cx="7376400" cy="5440680"/>
            </p14:xfrm>
          </p:contentPart>
        </mc:Choice>
        <mc:Fallback xmlns="">
          <p:pic>
            <p:nvPicPr>
              <p:cNvPr id="4" name="Ink 3"/>
              <p:cNvPicPr/>
              <p:nvPr/>
            </p:nvPicPr>
            <p:blipFill>
              <a:blip r:embed="rId3"/>
              <a:stretch>
                <a:fillRect/>
              </a:stretch>
            </p:blipFill>
            <p:spPr>
              <a:xfrm>
                <a:off x="1179360" y="248400"/>
                <a:ext cx="7390080" cy="5465160"/>
              </a:xfrm>
              <a:prstGeom prst="rect">
                <a:avLst/>
              </a:prstGeom>
            </p:spPr>
          </p:pic>
        </mc:Fallback>
      </mc:AlternateContent>
    </p:spTree>
    <p:extLst>
      <p:ext uri="{BB962C8B-B14F-4D97-AF65-F5344CB8AC3E}">
        <p14:creationId xmlns:p14="http://schemas.microsoft.com/office/powerpoint/2010/main" val="38854495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479960" y="396720"/>
              <a:ext cx="7040880" cy="4666680"/>
            </p14:xfrm>
          </p:contentPart>
        </mc:Choice>
        <mc:Fallback xmlns="">
          <p:pic>
            <p:nvPicPr>
              <p:cNvPr id="4" name="Ink 3"/>
              <p:cNvPicPr/>
              <p:nvPr/>
            </p:nvPicPr>
            <p:blipFill>
              <a:blip r:embed="rId3"/>
              <a:stretch>
                <a:fillRect/>
              </a:stretch>
            </p:blipFill>
            <p:spPr>
              <a:xfrm>
                <a:off x="1469520" y="388080"/>
                <a:ext cx="7062120" cy="4687560"/>
              </a:xfrm>
              <a:prstGeom prst="rect">
                <a:avLst/>
              </a:prstGeom>
            </p:spPr>
          </p:pic>
        </mc:Fallback>
      </mc:AlternateContent>
    </p:spTree>
    <p:extLst>
      <p:ext uri="{BB962C8B-B14F-4D97-AF65-F5344CB8AC3E}">
        <p14:creationId xmlns:p14="http://schemas.microsoft.com/office/powerpoint/2010/main" val="3546620440"/>
      </p:ext>
    </p:extLst>
  </p:cSld>
  <p:clrMapOvr>
    <a:masterClrMapping/>
  </p:clrMapOvr>
  <p:timing>
    <p:tnLst>
      <p:par>
        <p:cTn id="1" dur="indefinite" restart="never" nodeType="tmRoot"/>
      </p:par>
    </p:tnLst>
  </p:timing>
</p:sld>
</file>

<file path=ppt/theme/theme1.xml><?xml version="1.0" encoding="utf-8"?>
<a:theme xmlns:a="http://schemas.openxmlformats.org/drawingml/2006/main" name="C5_Modules">
  <a:themeElements>
    <a:clrScheme name="C5 Colors - Use Light">
      <a:dk1>
        <a:sysClr val="windowText" lastClr="000000"/>
      </a:dk1>
      <a:lt1>
        <a:srgbClr val="FFFFFF"/>
      </a:lt1>
      <a:dk2>
        <a:srgbClr val="1F497D"/>
      </a:dk2>
      <a:lt2>
        <a:srgbClr val="FFFFFF"/>
      </a:lt2>
      <a:accent1>
        <a:srgbClr val="2955A6"/>
      </a:accent1>
      <a:accent2>
        <a:srgbClr val="FFDE17"/>
      </a:accent2>
      <a:accent3>
        <a:srgbClr val="9BBB59"/>
      </a:accent3>
      <a:accent4>
        <a:srgbClr val="8064A2"/>
      </a:accent4>
      <a:accent5>
        <a:srgbClr val="4BACC6"/>
      </a:accent5>
      <a:accent6>
        <a:srgbClr val="F79646"/>
      </a:accent6>
      <a:hlink>
        <a:srgbClr val="0000FF"/>
      </a:hlink>
      <a:folHlink>
        <a:srgbClr val="800080"/>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C5_Modules" id="{57392EA0-A76F-44B5-A4EC-FE9095F387E3}" vid="{25AEFA48-4969-4515-BCEB-CDBC52F75B87}"/>
    </a:ext>
  </a:extLst>
</a:theme>
</file>

<file path=ppt/theme/theme2.xml><?xml version="1.0" encoding="utf-8"?>
<a:theme xmlns:a="http://schemas.openxmlformats.org/drawingml/2006/main" name="PP_C5Modules_CC_License_standar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_C5Modules_CC_License_standard" id="{F0FA9D47-06A1-4F86-A3DE-945BA88B3B0E}" vid="{A7340899-09C2-4C21-8394-A4D30A56A33C}"/>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C5 Modules</Template>
  <TotalTime>2227</TotalTime>
  <Words>87</Words>
  <Application>Microsoft Office PowerPoint</Application>
  <PresentationFormat>On-screen Show (4:3)</PresentationFormat>
  <Paragraphs>11</Paragraphs>
  <Slides>21</Slides>
  <Notes>4</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21</vt:i4>
      </vt:variant>
    </vt:vector>
  </HeadingPairs>
  <TitlesOfParts>
    <vt:vector size="28" baseType="lpstr">
      <vt:lpstr>宋体</vt:lpstr>
      <vt:lpstr>Arial</vt:lpstr>
      <vt:lpstr>Calibri</vt:lpstr>
      <vt:lpstr>Calibri Light</vt:lpstr>
      <vt:lpstr>Times New Roman</vt:lpstr>
      <vt:lpstr>C5_Modules</vt:lpstr>
      <vt:lpstr>PP_C5Modules_CC_License_standard</vt:lpstr>
      <vt:lpstr>  Machine Learning for Cyber</vt:lpstr>
      <vt:lpstr>Learning Outcomes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PowerPoint Presentation</vt:lpstr>
    </vt:vector>
  </TitlesOfParts>
  <Company>University of California at Davis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 Bishop</dc:creator>
  <cp:lastModifiedBy>Tingyu Chen</cp:lastModifiedBy>
  <cp:revision>201</cp:revision>
  <cp:lastPrinted>2016-07-18T16:40:10Z</cp:lastPrinted>
  <dcterms:created xsi:type="dcterms:W3CDTF">2016-07-03T20:12:42Z</dcterms:created>
  <dcterms:modified xsi:type="dcterms:W3CDTF">2019-05-21T20:16:54Z</dcterms:modified>
</cp:coreProperties>
</file>